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2147309350" r:id="rId3"/>
    <p:sldId id="2147309371" r:id="rId4"/>
    <p:sldId id="2147309372" r:id="rId5"/>
    <p:sldId id="2147309381" r:id="rId6"/>
    <p:sldId id="2147309357" r:id="rId7"/>
    <p:sldId id="2147309329" r:id="rId8"/>
    <p:sldId id="2147309271" r:id="rId9"/>
    <p:sldId id="2147309358" r:id="rId10"/>
    <p:sldId id="2147309362" r:id="rId11"/>
    <p:sldId id="2147309332" r:id="rId12"/>
    <p:sldId id="2147309310" r:id="rId13"/>
    <p:sldId id="2147309373" r:id="rId14"/>
    <p:sldId id="2147309312" r:id="rId15"/>
    <p:sldId id="2147309359" r:id="rId16"/>
    <p:sldId id="2147309365" r:id="rId17"/>
    <p:sldId id="2147309366" r:id="rId18"/>
    <p:sldId id="281" r:id="rId19"/>
    <p:sldId id="2147309339" r:id="rId20"/>
    <p:sldId id="2147309340" r:id="rId21"/>
    <p:sldId id="2147309342" r:id="rId22"/>
    <p:sldId id="2147309363" r:id="rId23"/>
    <p:sldId id="2147309361" r:id="rId24"/>
    <p:sldId id="2147309288" r:id="rId25"/>
    <p:sldId id="2147309335" r:id="rId26"/>
    <p:sldId id="2147309375" r:id="rId27"/>
    <p:sldId id="2147309368" r:id="rId28"/>
    <p:sldId id="2147309351" r:id="rId29"/>
    <p:sldId id="2147309377" r:id="rId30"/>
    <p:sldId id="2147309378" r:id="rId31"/>
    <p:sldId id="2147309379" r:id="rId32"/>
    <p:sldId id="2147309380" r:id="rId33"/>
    <p:sldId id="2147309370" r:id="rId34"/>
    <p:sldId id="2147309343" r:id="rId35"/>
    <p:sldId id="2147309383" r:id="rId36"/>
    <p:sldId id="2147309349" r:id="rId37"/>
    <p:sldId id="2147309353" r:id="rId38"/>
    <p:sldId id="2147309369" r:id="rId39"/>
    <p:sldId id="2147309374" r:id="rId40"/>
    <p:sldId id="2147309376" r:id="rId41"/>
    <p:sldId id="2147309326" r:id="rId42"/>
    <p:sldId id="2147309382" r:id="rId43"/>
    <p:sldId id="2147309364" r:id="rId44"/>
    <p:sldId id="2147309299" r:id="rId45"/>
    <p:sldId id="2147309347" r:id="rId46"/>
    <p:sldId id="214730930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350"/>
            <p14:sldId id="2147309371"/>
            <p14:sldId id="2147309372"/>
            <p14:sldId id="2147309381"/>
            <p14:sldId id="2147309357"/>
            <p14:sldId id="2147309329"/>
            <p14:sldId id="2147309271"/>
            <p14:sldId id="2147309358"/>
            <p14:sldId id="2147309362"/>
            <p14:sldId id="2147309332"/>
            <p14:sldId id="2147309310"/>
            <p14:sldId id="2147309373"/>
            <p14:sldId id="2147309312"/>
            <p14:sldId id="2147309359"/>
            <p14:sldId id="2147309365"/>
            <p14:sldId id="2147309366"/>
            <p14:sldId id="281"/>
            <p14:sldId id="2147309339"/>
            <p14:sldId id="2147309340"/>
            <p14:sldId id="2147309342"/>
            <p14:sldId id="2147309363"/>
            <p14:sldId id="2147309361"/>
            <p14:sldId id="2147309288"/>
            <p14:sldId id="2147309335"/>
            <p14:sldId id="2147309375"/>
            <p14:sldId id="2147309368"/>
            <p14:sldId id="2147309351"/>
            <p14:sldId id="2147309377"/>
            <p14:sldId id="2147309378"/>
            <p14:sldId id="2147309379"/>
            <p14:sldId id="2147309380"/>
            <p14:sldId id="2147309370"/>
            <p14:sldId id="2147309343"/>
            <p14:sldId id="2147309383"/>
            <p14:sldId id="2147309349"/>
            <p14:sldId id="2147309353"/>
            <p14:sldId id="2147309369"/>
            <p14:sldId id="2147309374"/>
            <p14:sldId id="2147309376"/>
            <p14:sldId id="2147309326"/>
          </p14:sldIdLst>
        </p14:section>
        <p14:section name="Extra" id="{E5F3158D-7788-4C84-B58B-EAD0188BF70B}">
          <p14:sldIdLst>
            <p14:sldId id="2147309382"/>
            <p14:sldId id="2147309364"/>
            <p14:sldId id="2147309299"/>
            <p14:sldId id="2147309347"/>
            <p14:sldId id="2147309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FFC000"/>
    <a:srgbClr val="050403"/>
    <a:srgbClr val="4472C4"/>
    <a:srgbClr val="FFFFCC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50F5E-FF43-4571-9CE1-4D92FC36F790}" v="740" dt="2025-06-03T17:38:07.7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7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BF46CF6A-FD69-4C3C-9A58-A47B441996BB}"/>
    <pc:docChg chg="undo custSel addSld delSld modSld sldOrd modSection">
      <pc:chgData name="Mihai Budiu" userId="3fe408b5c12bb05c" providerId="LiveId" clId="{BF46CF6A-FD69-4C3C-9A58-A47B441996BB}" dt="2025-04-18T17:49:20.763" v="3240" actId="47"/>
      <pc:docMkLst>
        <pc:docMk/>
      </pc:docMkLst>
      <pc:sldChg chg="addSp delSp modSp mod">
        <pc:chgData name="Mihai Budiu" userId="3fe408b5c12bb05c" providerId="LiveId" clId="{BF46CF6A-FD69-4C3C-9A58-A47B441996BB}" dt="2025-04-15T22:23:59.670" v="263"/>
        <pc:sldMkLst>
          <pc:docMk/>
          <pc:sldMk cId="359428115" sldId="256"/>
        </pc:sldMkLst>
        <pc:spChg chg="mod">
          <ac:chgData name="Mihai Budiu" userId="3fe408b5c12bb05c" providerId="LiveId" clId="{BF46CF6A-FD69-4C3C-9A58-A47B441996BB}" dt="2025-04-15T22:22:53.847" v="262" actId="20577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BF46CF6A-FD69-4C3C-9A58-A47B441996BB}" dt="2025-04-15T22:14:56.521" v="61" actId="14100"/>
          <ac:spMkLst>
            <pc:docMk/>
            <pc:sldMk cId="359428115" sldId="256"/>
            <ac:spMk id="3" creationId="{8E98FC00-57FC-44CF-92E8-56E4B9431A64}"/>
          </ac:spMkLst>
        </pc:spChg>
        <pc:picChg chg="add mod modCrop">
          <ac:chgData name="Mihai Budiu" userId="3fe408b5c12bb05c" providerId="LiveId" clId="{BF46CF6A-FD69-4C3C-9A58-A47B441996BB}" dt="2025-04-15T22:23:59.670" v="263"/>
          <ac:picMkLst>
            <pc:docMk/>
            <pc:sldMk cId="359428115" sldId="256"/>
            <ac:picMk id="11" creationId="{EC637778-B751-0111-2925-BAA7585055E8}"/>
          </ac:picMkLst>
        </pc:picChg>
        <pc:picChg chg="add mod">
          <ac:chgData name="Mihai Budiu" userId="3fe408b5c12bb05c" providerId="LiveId" clId="{BF46CF6A-FD69-4C3C-9A58-A47B441996BB}" dt="2025-04-15T22:22:20.857" v="219" actId="1036"/>
          <ac:picMkLst>
            <pc:docMk/>
            <pc:sldMk cId="359428115" sldId="256"/>
            <ac:picMk id="13" creationId="{404CF2F4-EB55-5309-8F41-9D5E43E0A079}"/>
          </ac:picMkLst>
        </pc:picChg>
      </pc:sldChg>
      <pc:sldChg chg="modSp add ord">
        <pc:chgData name="Mihai Budiu" userId="3fe408b5c12bb05c" providerId="LiveId" clId="{BF46CF6A-FD69-4C3C-9A58-A47B441996BB}" dt="2025-04-16T22:47:40.673" v="2248"/>
        <pc:sldMkLst>
          <pc:docMk/>
          <pc:sldMk cId="1999889817" sldId="268"/>
        </pc:sldMkLst>
      </pc:sldChg>
      <pc:sldChg chg="modSp add mod">
        <pc:chgData name="Mihai Budiu" userId="3fe408b5c12bb05c" providerId="LiveId" clId="{BF46CF6A-FD69-4C3C-9A58-A47B441996BB}" dt="2025-04-16T22:22:45.886" v="1992" actId="1076"/>
        <pc:sldMkLst>
          <pc:docMk/>
          <pc:sldMk cId="3255860693" sldId="281"/>
        </pc:sldMkLst>
        <pc:spChg chg="mod">
          <ac:chgData name="Mihai Budiu" userId="3fe408b5c12bb05c" providerId="LiveId" clId="{BF46CF6A-FD69-4C3C-9A58-A47B441996BB}" dt="2025-04-16T22:21:55.857" v="1878" actId="20577"/>
          <ac:spMkLst>
            <pc:docMk/>
            <pc:sldMk cId="3255860693" sldId="281"/>
            <ac:spMk id="2" creationId="{F1898CFE-5F54-4344-84A9-762F814420BD}"/>
          </ac:spMkLst>
        </pc:spChg>
        <pc:spChg chg="mod">
          <ac:chgData name="Mihai Budiu" userId="3fe408b5c12bb05c" providerId="LiveId" clId="{BF46CF6A-FD69-4C3C-9A58-A47B441996BB}" dt="2025-04-16T22:22:33.209" v="1963" actId="20577"/>
          <ac:spMkLst>
            <pc:docMk/>
            <pc:sldMk cId="3255860693" sldId="281"/>
            <ac:spMk id="3" creationId="{EECDADB0-6ABC-44FC-A29D-A28D95D93C96}"/>
          </ac:spMkLst>
        </pc:spChg>
        <pc:spChg chg="mod">
          <ac:chgData name="Mihai Budiu" userId="3fe408b5c12bb05c" providerId="LiveId" clId="{BF46CF6A-FD69-4C3C-9A58-A47B441996BB}" dt="2025-04-16T22:22:39.642" v="1987" actId="1036"/>
          <ac:spMkLst>
            <pc:docMk/>
            <pc:sldMk cId="3255860693" sldId="281"/>
            <ac:spMk id="5" creationId="{6677D9DF-253F-414B-83CB-92B5A2E246E8}"/>
          </ac:spMkLst>
        </pc:spChg>
        <pc:spChg chg="mod">
          <ac:chgData name="Mihai Budiu" userId="3fe408b5c12bb05c" providerId="LiveId" clId="{BF46CF6A-FD69-4C3C-9A58-A47B441996BB}" dt="2025-04-16T22:22:45.886" v="1992" actId="1076"/>
          <ac:spMkLst>
            <pc:docMk/>
            <pc:sldMk cId="3255860693" sldId="281"/>
            <ac:spMk id="8" creationId="{993713EB-85EE-4085-BD3B-9AC62AAF7D7B}"/>
          </ac:spMkLst>
        </pc:spChg>
        <pc:graphicFrameChg chg="mod">
          <ac:chgData name="Mihai Budiu" userId="3fe408b5c12bb05c" providerId="LiveId" clId="{BF46CF6A-FD69-4C3C-9A58-A47B441996BB}" dt="2025-04-16T22:22:39.642" v="1987" actId="1036"/>
          <ac:graphicFrameMkLst>
            <pc:docMk/>
            <pc:sldMk cId="3255860693" sldId="281"/>
            <ac:graphicFrameMk id="6" creationId="{73357DDE-8AFB-4451-B36E-DB5D419E48C5}"/>
          </ac:graphicFrameMkLst>
        </pc:graphicFrameChg>
      </pc:sldChg>
      <pc:sldChg chg="addSp modSp add mod ord">
        <pc:chgData name="Mihai Budiu" userId="3fe408b5c12bb05c" providerId="LiveId" clId="{BF46CF6A-FD69-4C3C-9A58-A47B441996BB}" dt="2025-04-16T22:24:52.734" v="2069" actId="20577"/>
        <pc:sldMkLst>
          <pc:docMk/>
          <pc:sldMk cId="1079687724" sldId="346"/>
        </pc:sldMkLst>
      </pc:sldChg>
      <pc:sldChg chg="del">
        <pc:chgData name="Mihai Budiu" userId="3fe408b5c12bb05c" providerId="LiveId" clId="{BF46CF6A-FD69-4C3C-9A58-A47B441996BB}" dt="2025-04-15T22:40:34.493" v="288" actId="47"/>
        <pc:sldMkLst>
          <pc:docMk/>
          <pc:sldMk cId="2562909567" sldId="2147309211"/>
        </pc:sldMkLst>
      </pc:sldChg>
      <pc:sldChg chg="del">
        <pc:chgData name="Mihai Budiu" userId="3fe408b5c12bb05c" providerId="LiveId" clId="{BF46CF6A-FD69-4C3C-9A58-A47B441996BB}" dt="2025-04-15T22:40:34.493" v="288" actId="47"/>
        <pc:sldMkLst>
          <pc:docMk/>
          <pc:sldMk cId="3806167109" sldId="2147309212"/>
        </pc:sldMkLst>
      </pc:sldChg>
      <pc:sldChg chg="del">
        <pc:chgData name="Mihai Budiu" userId="3fe408b5c12bb05c" providerId="LiveId" clId="{BF46CF6A-FD69-4C3C-9A58-A47B441996BB}" dt="2025-04-15T22:40:34.493" v="288" actId="47"/>
        <pc:sldMkLst>
          <pc:docMk/>
          <pc:sldMk cId="838020095" sldId="2147309213"/>
        </pc:sldMkLst>
      </pc:sldChg>
      <pc:sldChg chg="del">
        <pc:chgData name="Mihai Budiu" userId="3fe408b5c12bb05c" providerId="LiveId" clId="{BF46CF6A-FD69-4C3C-9A58-A47B441996BB}" dt="2025-04-15T22:40:34.493" v="288" actId="47"/>
        <pc:sldMkLst>
          <pc:docMk/>
          <pc:sldMk cId="3411139596" sldId="2147309214"/>
        </pc:sldMkLst>
      </pc:sldChg>
      <pc:sldChg chg="modSp mod ord">
        <pc:chgData name="Mihai Budiu" userId="3fe408b5c12bb05c" providerId="LiveId" clId="{BF46CF6A-FD69-4C3C-9A58-A47B441996BB}" dt="2025-04-16T22:50:56.376" v="2271" actId="20577"/>
        <pc:sldMkLst>
          <pc:docMk/>
          <pc:sldMk cId="1022273770" sldId="2147309271"/>
        </pc:sldMkLst>
        <pc:spChg chg="mod">
          <ac:chgData name="Mihai Budiu" userId="3fe408b5c12bb05c" providerId="LiveId" clId="{BF46CF6A-FD69-4C3C-9A58-A47B441996BB}" dt="2025-04-16T22:50:56.376" v="2271" actId="20577"/>
          <ac:spMkLst>
            <pc:docMk/>
            <pc:sldMk cId="1022273770" sldId="2147309271"/>
            <ac:spMk id="2" creationId="{0709BF51-841C-7147-7FB9-D76B57B7052D}"/>
          </ac:spMkLst>
        </pc:spChg>
        <pc:spChg chg="mod">
          <ac:chgData name="Mihai Budiu" userId="3fe408b5c12bb05c" providerId="LiveId" clId="{BF46CF6A-FD69-4C3C-9A58-A47B441996BB}" dt="2025-04-15T22:39:02.292" v="286" actId="1038"/>
          <ac:spMkLst>
            <pc:docMk/>
            <pc:sldMk cId="1022273770" sldId="2147309271"/>
            <ac:spMk id="3" creationId="{67E45A9F-F2A3-59EF-123C-80B72B21C765}"/>
          </ac:spMkLst>
        </pc:spChg>
        <pc:spChg chg="mod">
          <ac:chgData name="Mihai Budiu" userId="3fe408b5c12bb05c" providerId="LiveId" clId="{BF46CF6A-FD69-4C3C-9A58-A47B441996BB}" dt="2025-04-15T22:39:02.292" v="286" actId="1038"/>
          <ac:spMkLst>
            <pc:docMk/>
            <pc:sldMk cId="1022273770" sldId="2147309271"/>
            <ac:spMk id="7" creationId="{A7DAD6C7-4CCA-5D88-7F58-7A7E9782EA69}"/>
          </ac:spMkLst>
        </pc:spChg>
        <pc:spChg chg="mod">
          <ac:chgData name="Mihai Budiu" userId="3fe408b5c12bb05c" providerId="LiveId" clId="{BF46CF6A-FD69-4C3C-9A58-A47B441996BB}" dt="2025-04-15T22:39:02.292" v="286" actId="1038"/>
          <ac:spMkLst>
            <pc:docMk/>
            <pc:sldMk cId="1022273770" sldId="2147309271"/>
            <ac:spMk id="9" creationId="{BC014720-4537-86EC-B967-10578C4EFDF7}"/>
          </ac:spMkLst>
        </pc:spChg>
        <pc:picChg chg="mod">
          <ac:chgData name="Mihai Budiu" userId="3fe408b5c12bb05c" providerId="LiveId" clId="{BF46CF6A-FD69-4C3C-9A58-A47B441996BB}" dt="2025-04-15T22:39:02.292" v="286" actId="1038"/>
          <ac:picMkLst>
            <pc:docMk/>
            <pc:sldMk cId="1022273770" sldId="2147309271"/>
            <ac:picMk id="5" creationId="{4031C079-B23A-E018-D134-D0DBFC65EBD1}"/>
          </ac:picMkLst>
        </pc:picChg>
        <pc:picChg chg="mod">
          <ac:chgData name="Mihai Budiu" userId="3fe408b5c12bb05c" providerId="LiveId" clId="{BF46CF6A-FD69-4C3C-9A58-A47B441996BB}" dt="2025-04-15T22:39:02.292" v="286" actId="1038"/>
          <ac:picMkLst>
            <pc:docMk/>
            <pc:sldMk cId="1022273770" sldId="2147309271"/>
            <ac:picMk id="10" creationId="{BA2A371F-BB0F-D2D2-FE32-E468F2B87827}"/>
          </ac:picMkLst>
        </pc:picChg>
      </pc:sldChg>
      <pc:sldChg chg="delSp modSp add mod ord">
        <pc:chgData name="Mihai Budiu" userId="3fe408b5c12bb05c" providerId="LiveId" clId="{BF46CF6A-FD69-4C3C-9A58-A47B441996BB}" dt="2025-04-16T22:47:40.673" v="2248"/>
        <pc:sldMkLst>
          <pc:docMk/>
          <pc:sldMk cId="4219523105" sldId="2147309292"/>
        </pc:sldMkLst>
      </pc:sldChg>
      <pc:sldChg chg="ord">
        <pc:chgData name="Mihai Budiu" userId="3fe408b5c12bb05c" providerId="LiveId" clId="{BF46CF6A-FD69-4C3C-9A58-A47B441996BB}" dt="2025-04-16T23:25:30.092" v="3136"/>
        <pc:sldMkLst>
          <pc:docMk/>
          <pc:sldMk cId="1399022519" sldId="2147309299"/>
        </pc:sldMkLst>
      </pc:sldChg>
      <pc:sldChg chg="ord">
        <pc:chgData name="Mihai Budiu" userId="3fe408b5c12bb05c" providerId="LiveId" clId="{BF46CF6A-FD69-4C3C-9A58-A47B441996BB}" dt="2025-04-16T21:53:16.229" v="1576"/>
        <pc:sldMkLst>
          <pc:docMk/>
          <pc:sldMk cId="2208046232" sldId="2147309307"/>
        </pc:sldMkLst>
      </pc:sldChg>
      <pc:sldChg chg="ord">
        <pc:chgData name="Mihai Budiu" userId="3fe408b5c12bb05c" providerId="LiveId" clId="{BF46CF6A-FD69-4C3C-9A58-A47B441996BB}" dt="2025-04-16T21:53:38.638" v="1582"/>
        <pc:sldMkLst>
          <pc:docMk/>
          <pc:sldMk cId="977022299" sldId="2147309310"/>
        </pc:sldMkLst>
      </pc:sldChg>
      <pc:sldChg chg="ord">
        <pc:chgData name="Mihai Budiu" userId="3fe408b5c12bb05c" providerId="LiveId" clId="{BF46CF6A-FD69-4C3C-9A58-A47B441996BB}" dt="2025-04-16T21:53:41.628" v="1584"/>
        <pc:sldMkLst>
          <pc:docMk/>
          <pc:sldMk cId="2068883407" sldId="2147309312"/>
        </pc:sldMkLst>
      </pc:sldChg>
      <pc:sldChg chg="addSp delSp modSp mod ord">
        <pc:chgData name="Mihai Budiu" userId="3fe408b5c12bb05c" providerId="LiveId" clId="{BF46CF6A-FD69-4C3C-9A58-A47B441996BB}" dt="2025-04-16T22:08:29.800" v="1600" actId="14100"/>
        <pc:sldMkLst>
          <pc:docMk/>
          <pc:sldMk cId="2364897043" sldId="2147309326"/>
        </pc:sldMkLst>
        <pc:spChg chg="mod topLvl">
          <ac:chgData name="Mihai Budiu" userId="3fe408b5c12bb05c" providerId="LiveId" clId="{BF46CF6A-FD69-4C3C-9A58-A47B441996BB}" dt="2025-04-16T22:08:26.782" v="1599" actId="403"/>
          <ac:spMkLst>
            <pc:docMk/>
            <pc:sldMk cId="2364897043" sldId="2147309326"/>
            <ac:spMk id="5" creationId="{5DF3C218-4698-B70B-CAF9-D3D2D0A85985}"/>
          </ac:spMkLst>
        </pc:spChg>
        <pc:spChg chg="mod">
          <ac:chgData name="Mihai Budiu" userId="3fe408b5c12bb05c" providerId="LiveId" clId="{BF46CF6A-FD69-4C3C-9A58-A47B441996BB}" dt="2025-04-16T22:08:26.782" v="1599" actId="403"/>
          <ac:spMkLst>
            <pc:docMk/>
            <pc:sldMk cId="2364897043" sldId="2147309326"/>
            <ac:spMk id="7" creationId="{A09757A0-C796-20BA-848B-B41658932CDA}"/>
          </ac:spMkLst>
        </pc:spChg>
        <pc:spChg chg="mod topLvl">
          <ac:chgData name="Mihai Budiu" userId="3fe408b5c12bb05c" providerId="LiveId" clId="{BF46CF6A-FD69-4C3C-9A58-A47B441996BB}" dt="2025-04-16T22:08:26.782" v="1599" actId="403"/>
          <ac:spMkLst>
            <pc:docMk/>
            <pc:sldMk cId="2364897043" sldId="2147309326"/>
            <ac:spMk id="9" creationId="{87658060-F420-6913-3778-3AB0670E8E1B}"/>
          </ac:spMkLst>
        </pc:spChg>
        <pc:grpChg chg="add mod">
          <ac:chgData name="Mihai Budiu" userId="3fe408b5c12bb05c" providerId="LiveId" clId="{BF46CF6A-FD69-4C3C-9A58-A47B441996BB}" dt="2025-04-16T22:08:29.800" v="1600" actId="14100"/>
          <ac:grpSpMkLst>
            <pc:docMk/>
            <pc:sldMk cId="2364897043" sldId="2147309326"/>
            <ac:grpSpMk id="3" creationId="{A1CD480F-FD69-D673-F2AD-68B29D045555}"/>
          </ac:grpSpMkLst>
        </pc:grpChg>
        <pc:picChg chg="mod topLvl">
          <ac:chgData name="Mihai Budiu" userId="3fe408b5c12bb05c" providerId="LiveId" clId="{BF46CF6A-FD69-4C3C-9A58-A47B441996BB}" dt="2025-04-16T22:08:07.077" v="1593" actId="164"/>
          <ac:picMkLst>
            <pc:docMk/>
            <pc:sldMk cId="2364897043" sldId="2147309326"/>
            <ac:picMk id="10" creationId="{91D0E32F-BCB4-3AE6-C4B3-CB60DAF6EEF6}"/>
          </ac:picMkLst>
        </pc:picChg>
        <pc:picChg chg="mod topLvl">
          <ac:chgData name="Mihai Budiu" userId="3fe408b5c12bb05c" providerId="LiveId" clId="{BF46CF6A-FD69-4C3C-9A58-A47B441996BB}" dt="2025-04-16T22:08:07.077" v="1593" actId="164"/>
          <ac:picMkLst>
            <pc:docMk/>
            <pc:sldMk cId="2364897043" sldId="2147309326"/>
            <ac:picMk id="11" creationId="{FCE152EA-6002-8906-E6B2-57B0403C6161}"/>
          </ac:picMkLst>
        </pc:picChg>
        <pc:picChg chg="mod topLvl">
          <ac:chgData name="Mihai Budiu" userId="3fe408b5c12bb05c" providerId="LiveId" clId="{BF46CF6A-FD69-4C3C-9A58-A47B441996BB}" dt="2025-04-16T22:08:07.077" v="1593" actId="164"/>
          <ac:picMkLst>
            <pc:docMk/>
            <pc:sldMk cId="2364897043" sldId="2147309326"/>
            <ac:picMk id="12" creationId="{82E8C3FE-C5CB-CB20-31F3-099FD540B137}"/>
          </ac:picMkLst>
        </pc:picChg>
        <pc:picChg chg="mod topLvl">
          <ac:chgData name="Mihai Budiu" userId="3fe408b5c12bb05c" providerId="LiveId" clId="{BF46CF6A-FD69-4C3C-9A58-A47B441996BB}" dt="2025-04-16T22:08:07.077" v="1593" actId="164"/>
          <ac:picMkLst>
            <pc:docMk/>
            <pc:sldMk cId="2364897043" sldId="2147309326"/>
            <ac:picMk id="13" creationId="{46B9B045-9851-8741-717F-AAB05528B4E9}"/>
          </ac:picMkLst>
        </pc:picChg>
      </pc:sldChg>
      <pc:sldChg chg="del">
        <pc:chgData name="Mihai Budiu" userId="3fe408b5c12bb05c" providerId="LiveId" clId="{BF46CF6A-FD69-4C3C-9A58-A47B441996BB}" dt="2025-04-15T22:40:38.069" v="290" actId="47"/>
        <pc:sldMkLst>
          <pc:docMk/>
          <pc:sldMk cId="240394441" sldId="2147309328"/>
        </pc:sldMkLst>
      </pc:sldChg>
      <pc:sldChg chg="modSp mod">
        <pc:chgData name="Mihai Budiu" userId="3fe408b5c12bb05c" providerId="LiveId" clId="{BF46CF6A-FD69-4C3C-9A58-A47B441996BB}" dt="2025-04-16T18:49:44.004" v="698" actId="113"/>
        <pc:sldMkLst>
          <pc:docMk/>
          <pc:sldMk cId="2045127147" sldId="2147309329"/>
        </pc:sldMkLst>
        <pc:spChg chg="mod">
          <ac:chgData name="Mihai Budiu" userId="3fe408b5c12bb05c" providerId="LiveId" clId="{BF46CF6A-FD69-4C3C-9A58-A47B441996BB}" dt="2025-04-16T18:49:44.004" v="698" actId="113"/>
          <ac:spMkLst>
            <pc:docMk/>
            <pc:sldMk cId="2045127147" sldId="2147309329"/>
            <ac:spMk id="2" creationId="{8EA7CDDD-A5C2-0530-3DCB-AEFBF3540DA8}"/>
          </ac:spMkLst>
        </pc:spChg>
        <pc:spChg chg="mod">
          <ac:chgData name="Mihai Budiu" userId="3fe408b5c12bb05c" providerId="LiveId" clId="{BF46CF6A-FD69-4C3C-9A58-A47B441996BB}" dt="2025-04-16T18:49:39.864" v="697" actId="113"/>
          <ac:spMkLst>
            <pc:docMk/>
            <pc:sldMk cId="2045127147" sldId="2147309329"/>
            <ac:spMk id="3" creationId="{B23F3C08-69AF-3088-9AA2-9335818AC74C}"/>
          </ac:spMkLst>
        </pc:spChg>
      </pc:sldChg>
      <pc:sldChg chg="modSp mod ord">
        <pc:chgData name="Mihai Budiu" userId="3fe408b5c12bb05c" providerId="LiveId" clId="{BF46CF6A-FD69-4C3C-9A58-A47B441996BB}" dt="2025-04-16T22:51:20.387" v="2272" actId="6549"/>
        <pc:sldMkLst>
          <pc:docMk/>
          <pc:sldMk cId="3151723956" sldId="2147309332"/>
        </pc:sldMkLst>
        <pc:spChg chg="mod">
          <ac:chgData name="Mihai Budiu" userId="3fe408b5c12bb05c" providerId="LiveId" clId="{BF46CF6A-FD69-4C3C-9A58-A47B441996BB}" dt="2025-04-16T22:51:20.387" v="2272" actId="6549"/>
          <ac:spMkLst>
            <pc:docMk/>
            <pc:sldMk cId="3151723956" sldId="2147309332"/>
            <ac:spMk id="8" creationId="{D37E264B-F67C-166D-FF03-13FAABEB02EC}"/>
          </ac:spMkLst>
        </pc:spChg>
      </pc:sldChg>
      <pc:sldChg chg="modSp del mod">
        <pc:chgData name="Mihai Budiu" userId="3fe408b5c12bb05c" providerId="LiveId" clId="{BF46CF6A-FD69-4C3C-9A58-A47B441996BB}" dt="2025-04-18T17:49:20.763" v="3240" actId="47"/>
        <pc:sldMkLst>
          <pc:docMk/>
          <pc:sldMk cId="3387979520" sldId="2147309336"/>
        </pc:sldMkLst>
      </pc:sldChg>
      <pc:sldChg chg="del ord">
        <pc:chgData name="Mihai Budiu" userId="3fe408b5c12bb05c" providerId="LiveId" clId="{BF46CF6A-FD69-4C3C-9A58-A47B441996BB}" dt="2025-04-16T22:18:38.495" v="1645" actId="47"/>
        <pc:sldMkLst>
          <pc:docMk/>
          <pc:sldMk cId="3674511845" sldId="2147309337"/>
        </pc:sldMkLst>
      </pc:sldChg>
      <pc:sldChg chg="del ord">
        <pc:chgData name="Mihai Budiu" userId="3fe408b5c12bb05c" providerId="LiveId" clId="{BF46CF6A-FD69-4C3C-9A58-A47B441996BB}" dt="2025-04-16T22:26:27.182" v="2107" actId="47"/>
        <pc:sldMkLst>
          <pc:docMk/>
          <pc:sldMk cId="3423253584" sldId="2147309338"/>
        </pc:sldMkLst>
      </pc:sldChg>
      <pc:sldChg chg="addSp delSp modSp mod ord">
        <pc:chgData name="Mihai Budiu" userId="3fe408b5c12bb05c" providerId="LiveId" clId="{BF46CF6A-FD69-4C3C-9A58-A47B441996BB}" dt="2025-04-16T22:27:19.480" v="2192" actId="1076"/>
        <pc:sldMkLst>
          <pc:docMk/>
          <pc:sldMk cId="2263548561" sldId="2147309339"/>
        </pc:sldMkLst>
        <pc:spChg chg="mod">
          <ac:chgData name="Mihai Budiu" userId="3fe408b5c12bb05c" providerId="LiveId" clId="{BF46CF6A-FD69-4C3C-9A58-A47B441996BB}" dt="2025-04-16T22:27:19.480" v="2192" actId="1076"/>
          <ac:spMkLst>
            <pc:docMk/>
            <pc:sldMk cId="2263548561" sldId="2147309339"/>
            <ac:spMk id="2" creationId="{A84E6B8A-D0C5-EB8F-3539-5DCB5BD33D22}"/>
          </ac:spMkLst>
        </pc:spChg>
        <pc:spChg chg="add mod">
          <ac:chgData name="Mihai Budiu" userId="3fe408b5c12bb05c" providerId="LiveId" clId="{BF46CF6A-FD69-4C3C-9A58-A47B441996BB}" dt="2025-04-16T22:27:06.147" v="2190" actId="20577"/>
          <ac:spMkLst>
            <pc:docMk/>
            <pc:sldMk cId="2263548561" sldId="2147309339"/>
            <ac:spMk id="5" creationId="{E74AB8DE-2CEB-87D9-8D92-0B52FF6FACAE}"/>
          </ac:spMkLst>
        </pc:spChg>
        <pc:spChg chg="mod">
          <ac:chgData name="Mihai Budiu" userId="3fe408b5c12bb05c" providerId="LiveId" clId="{BF46CF6A-FD69-4C3C-9A58-A47B441996BB}" dt="2025-04-16T22:27:18.620" v="2191" actId="1076"/>
          <ac:spMkLst>
            <pc:docMk/>
            <pc:sldMk cId="2263548561" sldId="2147309339"/>
            <ac:spMk id="7" creationId="{532FC193-83E2-2CA5-E3C2-9D7B6CAC67D1}"/>
          </ac:spMkLst>
        </pc:spChg>
        <pc:spChg chg="mod">
          <ac:chgData name="Mihai Budiu" userId="3fe408b5c12bb05c" providerId="LiveId" clId="{BF46CF6A-FD69-4C3C-9A58-A47B441996BB}" dt="2025-04-16T22:27:18.620" v="2191" actId="1076"/>
          <ac:spMkLst>
            <pc:docMk/>
            <pc:sldMk cId="2263548561" sldId="2147309339"/>
            <ac:spMk id="16" creationId="{7597010D-12C9-BA89-0052-0F1A6BDDBCFE}"/>
          </ac:spMkLst>
        </pc:spChg>
        <pc:spChg chg="mod">
          <ac:chgData name="Mihai Budiu" userId="3fe408b5c12bb05c" providerId="LiveId" clId="{BF46CF6A-FD69-4C3C-9A58-A47B441996BB}" dt="2025-04-16T22:27:18.620" v="2191" actId="1076"/>
          <ac:spMkLst>
            <pc:docMk/>
            <pc:sldMk cId="2263548561" sldId="2147309339"/>
            <ac:spMk id="17" creationId="{ADCB3166-A9B7-1538-C50A-ABAD4459E9B6}"/>
          </ac:spMkLst>
        </pc:spChg>
        <pc:spChg chg="mod">
          <ac:chgData name="Mihai Budiu" userId="3fe408b5c12bb05c" providerId="LiveId" clId="{BF46CF6A-FD69-4C3C-9A58-A47B441996BB}" dt="2025-04-16T22:27:18.620" v="2191" actId="1076"/>
          <ac:spMkLst>
            <pc:docMk/>
            <pc:sldMk cId="2263548561" sldId="2147309339"/>
            <ac:spMk id="18" creationId="{05FB4B46-B8B0-46FC-8A88-3E217C28595F}"/>
          </ac:spMkLst>
        </pc:spChg>
        <pc:spChg chg="mod">
          <ac:chgData name="Mihai Budiu" userId="3fe408b5c12bb05c" providerId="LiveId" clId="{BF46CF6A-FD69-4C3C-9A58-A47B441996BB}" dt="2025-04-16T22:27:18.620" v="2191" actId="1076"/>
          <ac:spMkLst>
            <pc:docMk/>
            <pc:sldMk cId="2263548561" sldId="2147309339"/>
            <ac:spMk id="19" creationId="{F9BC79F9-4DCC-BE72-758B-6BC933535442}"/>
          </ac:spMkLst>
        </pc:spChg>
        <pc:graphicFrameChg chg="mod">
          <ac:chgData name="Mihai Budiu" userId="3fe408b5c12bb05c" providerId="LiveId" clId="{BF46CF6A-FD69-4C3C-9A58-A47B441996BB}" dt="2025-04-16T22:27:18.620" v="2191" actId="1076"/>
          <ac:graphicFrameMkLst>
            <pc:docMk/>
            <pc:sldMk cId="2263548561" sldId="2147309339"/>
            <ac:graphicFrameMk id="14" creationId="{3E1B98A9-D20D-70E8-10F3-0EED3CCE8DD0}"/>
          </ac:graphicFrameMkLst>
        </pc:graphicFrameChg>
      </pc:sldChg>
      <pc:sldChg chg="modSp mod ord">
        <pc:chgData name="Mihai Budiu" userId="3fe408b5c12bb05c" providerId="LiveId" clId="{BF46CF6A-FD69-4C3C-9A58-A47B441996BB}" dt="2025-04-16T22:58:10.115" v="2348" actId="20577"/>
        <pc:sldMkLst>
          <pc:docMk/>
          <pc:sldMk cId="1124162765" sldId="2147309340"/>
        </pc:sldMkLst>
        <pc:spChg chg="mod">
          <ac:chgData name="Mihai Budiu" userId="3fe408b5c12bb05c" providerId="LiveId" clId="{BF46CF6A-FD69-4C3C-9A58-A47B441996BB}" dt="2025-04-16T22:58:10.115" v="2348" actId="20577"/>
          <ac:spMkLst>
            <pc:docMk/>
            <pc:sldMk cId="1124162765" sldId="2147309340"/>
            <ac:spMk id="2" creationId="{A16ED842-CA5D-495A-98CB-012D07F87C1D}"/>
          </ac:spMkLst>
        </pc:spChg>
      </pc:sldChg>
      <pc:sldChg chg="ord">
        <pc:chgData name="Mihai Budiu" userId="3fe408b5c12bb05c" providerId="LiveId" clId="{BF46CF6A-FD69-4C3C-9A58-A47B441996BB}" dt="2025-04-16T21:53:57.943" v="1586"/>
        <pc:sldMkLst>
          <pc:docMk/>
          <pc:sldMk cId="2408472324" sldId="2147309342"/>
        </pc:sldMkLst>
      </pc:sldChg>
      <pc:sldChg chg="addSp delSp modSp mod">
        <pc:chgData name="Mihai Budiu" userId="3fe408b5c12bb05c" providerId="LiveId" clId="{BF46CF6A-FD69-4C3C-9A58-A47B441996BB}" dt="2025-04-16T23:56:26.859" v="3239" actId="14100"/>
        <pc:sldMkLst>
          <pc:docMk/>
          <pc:sldMk cId="4133910261" sldId="2147309343"/>
        </pc:sldMkLst>
        <pc:spChg chg="mod">
          <ac:chgData name="Mihai Budiu" userId="3fe408b5c12bb05c" providerId="LiveId" clId="{BF46CF6A-FD69-4C3C-9A58-A47B441996BB}" dt="2025-04-16T23:34:45.556" v="3187" actId="207"/>
          <ac:spMkLst>
            <pc:docMk/>
            <pc:sldMk cId="4133910261" sldId="2147309343"/>
            <ac:spMk id="2" creationId="{6D6D0C2D-4EF0-6302-408F-6C6031876C6C}"/>
          </ac:spMkLst>
        </pc:spChg>
        <pc:spChg chg="mod">
          <ac:chgData name="Mihai Budiu" userId="3fe408b5c12bb05c" providerId="LiveId" clId="{BF46CF6A-FD69-4C3C-9A58-A47B441996BB}" dt="2025-04-16T23:56:26.859" v="3239" actId="14100"/>
          <ac:spMkLst>
            <pc:docMk/>
            <pc:sldMk cId="4133910261" sldId="2147309343"/>
            <ac:spMk id="3" creationId="{C791D706-16BA-78A1-C7B8-FA874E8E8A2A}"/>
          </ac:spMkLst>
        </pc:spChg>
        <pc:picChg chg="add mod ord modCrop">
          <ac:chgData name="Mihai Budiu" userId="3fe408b5c12bb05c" providerId="LiveId" clId="{BF46CF6A-FD69-4C3C-9A58-A47B441996BB}" dt="2025-04-16T23:50:23.911" v="3208" actId="167"/>
          <ac:picMkLst>
            <pc:docMk/>
            <pc:sldMk cId="4133910261" sldId="2147309343"/>
            <ac:picMk id="13" creationId="{3007E99F-79B7-66C1-7B29-E8947F4E7264}"/>
          </ac:picMkLst>
        </pc:picChg>
      </pc:sldChg>
      <pc:sldChg chg="del">
        <pc:chgData name="Mihai Budiu" userId="3fe408b5c12bb05c" providerId="LiveId" clId="{BF46CF6A-FD69-4C3C-9A58-A47B441996BB}" dt="2025-04-16T22:47:42.733" v="2249" actId="47"/>
        <pc:sldMkLst>
          <pc:docMk/>
          <pc:sldMk cId="2200016417" sldId="2147309345"/>
        </pc:sldMkLst>
      </pc:sldChg>
      <pc:sldChg chg="addSp delSp modSp mod ord">
        <pc:chgData name="Mihai Budiu" userId="3fe408b5c12bb05c" providerId="LiveId" clId="{BF46CF6A-FD69-4C3C-9A58-A47B441996BB}" dt="2025-04-16T23:51:57.560" v="3221"/>
        <pc:sldMkLst>
          <pc:docMk/>
          <pc:sldMk cId="488407623" sldId="2147309349"/>
        </pc:sldMkLst>
        <pc:spChg chg="mod">
          <ac:chgData name="Mihai Budiu" userId="3fe408b5c12bb05c" providerId="LiveId" clId="{BF46CF6A-FD69-4C3C-9A58-A47B441996BB}" dt="2025-04-16T23:13:05.850" v="2869" actId="14100"/>
          <ac:spMkLst>
            <pc:docMk/>
            <pc:sldMk cId="488407623" sldId="2147309349"/>
            <ac:spMk id="3" creationId="{9185B1C3-3E49-35D5-F883-FFFB71BAA5B8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0" creationId="{1EC5802D-8688-C537-8608-96F36D94A996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3" creationId="{0335E09D-9A5E-9C91-5550-8BAD5E5E6850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4" creationId="{6A188CB1-3329-3674-30E3-16759FB6E66A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5" creationId="{FA6880F3-E703-C845-DE34-B171A944F680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7" creationId="{0A68F42B-C018-1758-CD6F-255B4AA55FBF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8" creationId="{EEB96360-CFDA-58B5-3EDE-D046ADBC1D05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9" creationId="{A4F7967F-BF05-4584-BC83-36B1F9B00417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30" creationId="{3677B2F0-88BB-1289-D794-DB0F99623CB3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31" creationId="{44E222A0-AABA-AE7D-E52D-CBE52B0BFF04}"/>
          </ac:spMkLst>
        </pc:spChg>
        <pc:grpChg chg="mod">
          <ac:chgData name="Mihai Budiu" userId="3fe408b5c12bb05c" providerId="LiveId" clId="{BF46CF6A-FD69-4C3C-9A58-A47B441996BB}" dt="2025-04-16T23:13:11.728" v="2871" actId="14100"/>
          <ac:grpSpMkLst>
            <pc:docMk/>
            <pc:sldMk cId="488407623" sldId="2147309349"/>
            <ac:grpSpMk id="7" creationId="{F8C8A511-7936-283F-F7D0-947EC4C7BDFC}"/>
          </ac:grpSpMkLst>
        </pc:grpChg>
        <pc:picChg chg="add mod">
          <ac:chgData name="Mihai Budiu" userId="3fe408b5c12bb05c" providerId="LiveId" clId="{BF46CF6A-FD69-4C3C-9A58-A47B441996BB}" dt="2025-04-16T23:12:06.200" v="2842" actId="1076"/>
          <ac:picMkLst>
            <pc:docMk/>
            <pc:sldMk cId="488407623" sldId="2147309349"/>
            <ac:picMk id="5" creationId="{F2CE0FDB-7BDA-8AB5-7594-F26D4A010C7A}"/>
          </ac:picMkLst>
        </pc:picChg>
      </pc:sldChg>
      <pc:sldChg chg="modSp mod">
        <pc:chgData name="Mihai Budiu" userId="3fe408b5c12bb05c" providerId="LiveId" clId="{BF46CF6A-FD69-4C3C-9A58-A47B441996BB}" dt="2025-04-16T23:18:04.296" v="2916" actId="1076"/>
        <pc:sldMkLst>
          <pc:docMk/>
          <pc:sldMk cId="2759084586" sldId="2147309350"/>
        </pc:sldMkLst>
        <pc:spChg chg="mod">
          <ac:chgData name="Mihai Budiu" userId="3fe408b5c12bb05c" providerId="LiveId" clId="{BF46CF6A-FD69-4C3C-9A58-A47B441996BB}" dt="2025-04-16T23:17:46.673" v="2914" actId="2711"/>
          <ac:spMkLst>
            <pc:docMk/>
            <pc:sldMk cId="2759084586" sldId="2147309350"/>
            <ac:spMk id="3" creationId="{E1026BEA-C85F-1767-A0C8-7C1BE203E62A}"/>
          </ac:spMkLst>
        </pc:spChg>
        <pc:picChg chg="mod">
          <ac:chgData name="Mihai Budiu" userId="3fe408b5c12bb05c" providerId="LiveId" clId="{BF46CF6A-FD69-4C3C-9A58-A47B441996BB}" dt="2025-04-16T23:18:04.296" v="2916" actId="1076"/>
          <ac:picMkLst>
            <pc:docMk/>
            <pc:sldMk cId="2759084586" sldId="2147309350"/>
            <ac:picMk id="6" creationId="{6B891F2A-2020-882B-78C0-C0D1E8A6EE21}"/>
          </ac:picMkLst>
        </pc:picChg>
      </pc:sldChg>
      <pc:sldChg chg="modSp mod">
        <pc:chgData name="Mihai Budiu" userId="3fe408b5c12bb05c" providerId="LiveId" clId="{BF46CF6A-FD69-4C3C-9A58-A47B441996BB}" dt="2025-04-16T23:56:02.483" v="3237" actId="20577"/>
        <pc:sldMkLst>
          <pc:docMk/>
          <pc:sldMk cId="702312285" sldId="2147309353"/>
        </pc:sldMkLst>
        <pc:spChg chg="mod">
          <ac:chgData name="Mihai Budiu" userId="3fe408b5c12bb05c" providerId="LiveId" clId="{BF46CF6A-FD69-4C3C-9A58-A47B441996BB}" dt="2025-04-16T23:56:02.483" v="3237" actId="20577"/>
          <ac:spMkLst>
            <pc:docMk/>
            <pc:sldMk cId="702312285" sldId="2147309353"/>
            <ac:spMk id="5" creationId="{25907AA5-6BD7-F5BE-B4FA-44DBBA8F77D6}"/>
          </ac:spMkLst>
        </pc:spChg>
      </pc:sldChg>
      <pc:sldChg chg="del">
        <pc:chgData name="Mihai Budiu" userId="3fe408b5c12bb05c" providerId="LiveId" clId="{BF46CF6A-FD69-4C3C-9A58-A47B441996BB}" dt="2025-04-15T22:40:36.105" v="289" actId="47"/>
        <pc:sldMkLst>
          <pc:docMk/>
          <pc:sldMk cId="2106317209" sldId="2147309355"/>
        </pc:sldMkLst>
      </pc:sldChg>
      <pc:sldChg chg="delSp del mod delAnim">
        <pc:chgData name="Mihai Budiu" userId="3fe408b5c12bb05c" providerId="LiveId" clId="{BF46CF6A-FD69-4C3C-9A58-A47B441996BB}" dt="2025-04-16T21:54:36.281" v="1587" actId="47"/>
        <pc:sldMkLst>
          <pc:docMk/>
          <pc:sldMk cId="3072048087" sldId="2147309356"/>
        </pc:sldMkLst>
      </pc:sldChg>
      <pc:sldChg chg="addSp delSp modSp new mod">
        <pc:chgData name="Mihai Budiu" userId="3fe408b5c12bb05c" providerId="LiveId" clId="{BF46CF6A-FD69-4C3C-9A58-A47B441996BB}" dt="2025-04-16T23:12:51.568" v="2868" actId="164"/>
        <pc:sldMkLst>
          <pc:docMk/>
          <pc:sldMk cId="1844564558" sldId="2147309357"/>
        </pc:sldMkLst>
        <pc:spChg chg="add del mod">
          <ac:chgData name="Mihai Budiu" userId="3fe408b5c12bb05c" providerId="LiveId" clId="{BF46CF6A-FD69-4C3C-9A58-A47B441996BB}" dt="2025-04-16T18:48:39.641" v="688" actId="1036"/>
          <ac:spMkLst>
            <pc:docMk/>
            <pc:sldMk cId="1844564558" sldId="2147309357"/>
            <ac:spMk id="20" creationId="{3240D650-A871-A977-A1F4-9C3A9F688281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34" creationId="{1D88EA57-53ED-C683-A2F0-8C9405847E32}"/>
          </ac:spMkLst>
        </pc:spChg>
        <pc:spChg chg="add mod">
          <ac:chgData name="Mihai Budiu" userId="3fe408b5c12bb05c" providerId="LiveId" clId="{BF46CF6A-FD69-4C3C-9A58-A47B441996BB}" dt="2025-04-15T23:01:22.114" v="538" actId="1076"/>
          <ac:spMkLst>
            <pc:docMk/>
            <pc:sldMk cId="1844564558" sldId="2147309357"/>
            <ac:spMk id="35" creationId="{7292CAFB-0A37-9FA0-2E70-07D9DB6AE361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36" creationId="{18DA1129-1E9F-3662-AE79-20AD568A685D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37" creationId="{150C7FFA-4038-9F8A-CC2E-3B87181BCD78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38" creationId="{62BAC108-189A-2236-2D3C-0CA7A8AED1C9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41" creationId="{8302B2D3-12D3-27C9-6A59-8B4D26530A59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42" creationId="{CE3AFDF8-1A4A-E49F-79B2-5EDB00D49C13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43" creationId="{227C58AA-2169-771F-610A-DB06F16D210B}"/>
          </ac:spMkLst>
        </pc:spChg>
        <pc:spChg chg="add mod">
          <ac:chgData name="Mihai Budiu" userId="3fe408b5c12bb05c" providerId="LiveId" clId="{BF46CF6A-FD69-4C3C-9A58-A47B441996BB}" dt="2025-04-15T23:07:38.870" v="594" actId="207"/>
          <ac:spMkLst>
            <pc:docMk/>
            <pc:sldMk cId="1844564558" sldId="2147309357"/>
            <ac:spMk id="44" creationId="{79554820-B015-CB9C-41FF-F2BCA2ADC072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48" creationId="{9FB1D2A3-A779-B644-6373-32340217D416}"/>
          </ac:spMkLst>
        </pc:spChg>
        <pc:spChg chg="add mod">
          <ac:chgData name="Mihai Budiu" userId="3fe408b5c12bb05c" providerId="LiveId" clId="{BF46CF6A-FD69-4C3C-9A58-A47B441996BB}" dt="2025-04-15T23:08:37.612" v="599" actId="571"/>
          <ac:spMkLst>
            <pc:docMk/>
            <pc:sldMk cId="1844564558" sldId="2147309357"/>
            <ac:spMk id="49" creationId="{D7A2556A-5891-8535-01A9-A609BE80DD95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50" creationId="{9F5EBDB2-3EA4-A82B-FC8F-90322FF8FE8E}"/>
          </ac:spMkLst>
        </pc:spChg>
        <pc:spChg chg="add mod">
          <ac:chgData name="Mihai Budiu" userId="3fe408b5c12bb05c" providerId="LiveId" clId="{BF46CF6A-FD69-4C3C-9A58-A47B441996BB}" dt="2025-04-16T18:48:24.811" v="682" actId="403"/>
          <ac:spMkLst>
            <pc:docMk/>
            <pc:sldMk cId="1844564558" sldId="2147309357"/>
            <ac:spMk id="51" creationId="{3B4EC7E5-9117-C2B1-0077-0FBD9339F83D}"/>
          </ac:spMkLst>
        </pc:spChg>
        <pc:spChg chg="add mod">
          <ac:chgData name="Mihai Budiu" userId="3fe408b5c12bb05c" providerId="LiveId" clId="{BF46CF6A-FD69-4C3C-9A58-A47B441996BB}" dt="2025-04-16T18:48:24.811" v="682" actId="403"/>
          <ac:spMkLst>
            <pc:docMk/>
            <pc:sldMk cId="1844564558" sldId="2147309357"/>
            <ac:spMk id="52" creationId="{20E72775-D4AF-DF16-9B32-8266CB951F55}"/>
          </ac:spMkLst>
        </pc:spChg>
        <pc:picChg chg="add mod">
          <ac:chgData name="Mihai Budiu" userId="3fe408b5c12bb05c" providerId="LiveId" clId="{BF46CF6A-FD69-4C3C-9A58-A47B441996BB}" dt="2025-04-15T22:57:41.789" v="481" actId="1076"/>
          <ac:picMkLst>
            <pc:docMk/>
            <pc:sldMk cId="1844564558" sldId="2147309357"/>
            <ac:picMk id="6" creationId="{9354D43C-3277-B93B-F1F3-24F3EC802DB0}"/>
          </ac:picMkLst>
        </pc:picChg>
        <pc:picChg chg="add mod">
          <ac:chgData name="Mihai Budiu" userId="3fe408b5c12bb05c" providerId="LiveId" clId="{BF46CF6A-FD69-4C3C-9A58-A47B441996BB}" dt="2025-04-15T23:02:00.499" v="554" actId="1076"/>
          <ac:picMkLst>
            <pc:docMk/>
            <pc:sldMk cId="1844564558" sldId="2147309357"/>
            <ac:picMk id="8" creationId="{9AC3AC5F-A484-7CA5-F155-D2D4D58B072E}"/>
          </ac:picMkLst>
        </pc:picChg>
        <pc:picChg chg="add mod">
          <ac:chgData name="Mihai Budiu" userId="3fe408b5c12bb05c" providerId="LiveId" clId="{BF46CF6A-FD69-4C3C-9A58-A47B441996BB}" dt="2025-04-15T23:01:10.024" v="533" actId="1076"/>
          <ac:picMkLst>
            <pc:docMk/>
            <pc:sldMk cId="1844564558" sldId="2147309357"/>
            <ac:picMk id="10" creationId="{A9E96C9F-8155-51A5-89B7-7D944FFE58AE}"/>
          </ac:picMkLst>
        </pc:picChg>
        <pc:picChg chg="add mod">
          <ac:chgData name="Mihai Budiu" userId="3fe408b5c12bb05c" providerId="LiveId" clId="{BF46CF6A-FD69-4C3C-9A58-A47B441996BB}" dt="2025-04-15T23:01:43.587" v="547" actId="1076"/>
          <ac:picMkLst>
            <pc:docMk/>
            <pc:sldMk cId="1844564558" sldId="2147309357"/>
            <ac:picMk id="12" creationId="{3CD46EDE-3DF8-45EB-826E-39C5AFA1CA8A}"/>
          </ac:picMkLst>
        </pc:picChg>
        <pc:picChg chg="add mod">
          <ac:chgData name="Mihai Budiu" userId="3fe408b5c12bb05c" providerId="LiveId" clId="{BF46CF6A-FD69-4C3C-9A58-A47B441996BB}" dt="2025-04-15T23:01:11.204" v="534" actId="1076"/>
          <ac:picMkLst>
            <pc:docMk/>
            <pc:sldMk cId="1844564558" sldId="2147309357"/>
            <ac:picMk id="14" creationId="{F99FB145-BA48-EADA-7FF0-D473147DB3B5}"/>
          </ac:picMkLst>
        </pc:picChg>
        <pc:picChg chg="add mod">
          <ac:chgData name="Mihai Budiu" userId="3fe408b5c12bb05c" providerId="LiveId" clId="{BF46CF6A-FD69-4C3C-9A58-A47B441996BB}" dt="2025-04-15T23:01:12.304" v="535" actId="1076"/>
          <ac:picMkLst>
            <pc:docMk/>
            <pc:sldMk cId="1844564558" sldId="2147309357"/>
            <ac:picMk id="18" creationId="{DC0A72D2-787B-1180-3DF7-F8C2CEFE7A5B}"/>
          </ac:picMkLst>
        </pc:picChg>
        <pc:picChg chg="add mod">
          <ac:chgData name="Mihai Budiu" userId="3fe408b5c12bb05c" providerId="LiveId" clId="{BF46CF6A-FD69-4C3C-9A58-A47B441996BB}" dt="2025-04-15T23:02:16.480" v="560" actId="1076"/>
          <ac:picMkLst>
            <pc:docMk/>
            <pc:sldMk cId="1844564558" sldId="2147309357"/>
            <ac:picMk id="22" creationId="{1D94088D-6DE9-7F42-63C0-F656F744BDBC}"/>
          </ac:picMkLst>
        </pc:picChg>
        <pc:picChg chg="add mod">
          <ac:chgData name="Mihai Budiu" userId="3fe408b5c12bb05c" providerId="LiveId" clId="{BF46CF6A-FD69-4C3C-9A58-A47B441996BB}" dt="2025-04-15T23:02:44.124" v="567" actId="1076"/>
          <ac:picMkLst>
            <pc:docMk/>
            <pc:sldMk cId="1844564558" sldId="2147309357"/>
            <ac:picMk id="24" creationId="{855F10D1-DA2B-37C5-7FCE-87F9637B7885}"/>
          </ac:picMkLst>
        </pc:picChg>
        <pc:picChg chg="add mod">
          <ac:chgData name="Mihai Budiu" userId="3fe408b5c12bb05c" providerId="LiveId" clId="{BF46CF6A-FD69-4C3C-9A58-A47B441996BB}" dt="2025-04-15T23:02:46.873" v="568" actId="1076"/>
          <ac:picMkLst>
            <pc:docMk/>
            <pc:sldMk cId="1844564558" sldId="2147309357"/>
            <ac:picMk id="26" creationId="{C69C97C0-2BC7-BD9B-61E3-BA501388E442}"/>
          </ac:picMkLst>
        </pc:picChg>
        <pc:picChg chg="add mod">
          <ac:chgData name="Mihai Budiu" userId="3fe408b5c12bb05c" providerId="LiveId" clId="{BF46CF6A-FD69-4C3C-9A58-A47B441996BB}" dt="2025-04-15T23:02:56.550" v="573" actId="1076"/>
          <ac:picMkLst>
            <pc:docMk/>
            <pc:sldMk cId="1844564558" sldId="2147309357"/>
            <ac:picMk id="28" creationId="{5BFA3647-9DDD-784A-7078-56662F7C6F74}"/>
          </ac:picMkLst>
        </pc:picChg>
        <pc:picChg chg="add mod">
          <ac:chgData name="Mihai Budiu" userId="3fe408b5c12bb05c" providerId="LiveId" clId="{BF46CF6A-FD69-4C3C-9A58-A47B441996BB}" dt="2025-04-15T23:01:24.803" v="539" actId="1076"/>
          <ac:picMkLst>
            <pc:docMk/>
            <pc:sldMk cId="1844564558" sldId="2147309357"/>
            <ac:picMk id="32" creationId="{5DA531DE-7168-93FD-554F-55756D460AD2}"/>
          </ac:picMkLst>
        </pc:picChg>
      </pc:sldChg>
      <pc:sldChg chg="addSp modSp new mod">
        <pc:chgData name="Mihai Budiu" userId="3fe408b5c12bb05c" providerId="LiveId" clId="{BF46CF6A-FD69-4C3C-9A58-A47B441996BB}" dt="2025-04-16T23:23:12.911" v="3134" actId="1076"/>
        <pc:sldMkLst>
          <pc:docMk/>
          <pc:sldMk cId="3961378500" sldId="2147309358"/>
        </pc:sldMkLst>
        <pc:spChg chg="mod">
          <ac:chgData name="Mihai Budiu" userId="3fe408b5c12bb05c" providerId="LiveId" clId="{BF46CF6A-FD69-4C3C-9A58-A47B441996BB}" dt="2025-04-16T18:49:51.092" v="703" actId="403"/>
          <ac:spMkLst>
            <pc:docMk/>
            <pc:sldMk cId="3961378500" sldId="2147309358"/>
            <ac:spMk id="2" creationId="{76639707-99C0-EF56-3935-09813D47238A}"/>
          </ac:spMkLst>
        </pc:spChg>
        <pc:spChg chg="mod">
          <ac:chgData name="Mihai Budiu" userId="3fe408b5c12bb05c" providerId="LiveId" clId="{BF46CF6A-FD69-4C3C-9A58-A47B441996BB}" dt="2025-04-16T23:22:55.166" v="3129" actId="14100"/>
          <ac:spMkLst>
            <pc:docMk/>
            <pc:sldMk cId="3961378500" sldId="2147309358"/>
            <ac:spMk id="3" creationId="{9EF4C284-D1F0-DD02-C987-F358B92A5275}"/>
          </ac:spMkLst>
        </pc:spChg>
        <pc:picChg chg="add mod modCrop">
          <ac:chgData name="Mihai Budiu" userId="3fe408b5c12bb05c" providerId="LiveId" clId="{BF46CF6A-FD69-4C3C-9A58-A47B441996BB}" dt="2025-04-16T23:23:12.911" v="3134" actId="1076"/>
          <ac:picMkLst>
            <pc:docMk/>
            <pc:sldMk cId="3961378500" sldId="2147309358"/>
            <ac:picMk id="6" creationId="{BB0EAD28-AD7B-EA87-F3B3-F140F5CC8C9E}"/>
          </ac:picMkLst>
        </pc:picChg>
      </pc:sldChg>
      <pc:sldChg chg="addSp delSp modSp new del mod modClrScheme chgLayout">
        <pc:chgData name="Mihai Budiu" userId="3fe408b5c12bb05c" providerId="LiveId" clId="{BF46CF6A-FD69-4C3C-9A58-A47B441996BB}" dt="2025-04-15T23:14:15.329" v="680" actId="47"/>
        <pc:sldMkLst>
          <pc:docMk/>
          <pc:sldMk cId="4262298927" sldId="2147309358"/>
        </pc:sldMkLst>
      </pc:sldChg>
      <pc:sldChg chg="addSp delSp modSp new mod">
        <pc:chgData name="Mihai Budiu" userId="3fe408b5c12bb05c" providerId="LiveId" clId="{BF46CF6A-FD69-4C3C-9A58-A47B441996BB}" dt="2025-04-16T21:41:13.573" v="1570" actId="207"/>
        <pc:sldMkLst>
          <pc:docMk/>
          <pc:sldMk cId="2870264475" sldId="2147309359"/>
        </pc:sldMkLst>
        <pc:spChg chg="mod">
          <ac:chgData name="Mihai Budiu" userId="3fe408b5c12bb05c" providerId="LiveId" clId="{BF46CF6A-FD69-4C3C-9A58-A47B441996BB}" dt="2025-04-16T21:41:13.573" v="1570" actId="207"/>
          <ac:spMkLst>
            <pc:docMk/>
            <pc:sldMk cId="2870264475" sldId="2147309359"/>
            <ac:spMk id="2" creationId="{F6509676-6F7E-1CC6-B429-AC68815A39AB}"/>
          </ac:spMkLst>
        </pc:spChg>
        <pc:picChg chg="add mod ord modCrop">
          <ac:chgData name="Mihai Budiu" userId="3fe408b5c12bb05c" providerId="LiveId" clId="{BF46CF6A-FD69-4C3C-9A58-A47B441996BB}" dt="2025-04-16T21:40:31.818" v="1499" actId="1076"/>
          <ac:picMkLst>
            <pc:docMk/>
            <pc:sldMk cId="2870264475" sldId="2147309359"/>
            <ac:picMk id="6" creationId="{57E1FDCD-6C40-6D27-02EA-EE22F188A3DF}"/>
          </ac:picMkLst>
        </pc:picChg>
      </pc:sldChg>
      <pc:sldChg chg="addSp modSp new mod">
        <pc:chgData name="Mihai Budiu" userId="3fe408b5c12bb05c" providerId="LiveId" clId="{BF46CF6A-FD69-4C3C-9A58-A47B441996BB}" dt="2025-04-16T21:00:42.215" v="946" actId="20577"/>
        <pc:sldMkLst>
          <pc:docMk/>
          <pc:sldMk cId="2340090070" sldId="2147309360"/>
        </pc:sldMkLst>
      </pc:sldChg>
      <pc:sldChg chg="addSp delSp modSp add mod">
        <pc:chgData name="Mihai Budiu" userId="3fe408b5c12bb05c" providerId="LiveId" clId="{BF46CF6A-FD69-4C3C-9A58-A47B441996BB}" dt="2025-04-16T21:19:16.999" v="967" actId="1076"/>
        <pc:sldMkLst>
          <pc:docMk/>
          <pc:sldMk cId="1611728880" sldId="2147309361"/>
        </pc:sldMkLst>
        <pc:spChg chg="mod">
          <ac:chgData name="Mihai Budiu" userId="3fe408b5c12bb05c" providerId="LiveId" clId="{BF46CF6A-FD69-4C3C-9A58-A47B441996BB}" dt="2025-04-16T21:19:16.999" v="967" actId="1076"/>
          <ac:spMkLst>
            <pc:docMk/>
            <pc:sldMk cId="1611728880" sldId="2147309361"/>
            <ac:spMk id="2" creationId="{F1DC080A-9D9B-120A-30E5-47354CC879D9}"/>
          </ac:spMkLst>
        </pc:spChg>
        <pc:picChg chg="add mod ord">
          <ac:chgData name="Mihai Budiu" userId="3fe408b5c12bb05c" providerId="LiveId" clId="{BF46CF6A-FD69-4C3C-9A58-A47B441996BB}" dt="2025-04-16T21:18:28.342" v="961" actId="167"/>
          <ac:picMkLst>
            <pc:docMk/>
            <pc:sldMk cId="1611728880" sldId="2147309361"/>
            <ac:picMk id="6" creationId="{C8DF2C85-4ACB-97A3-66C7-EFD3F955A8AB}"/>
          </ac:picMkLst>
        </pc:picChg>
      </pc:sldChg>
      <pc:sldChg chg="addSp delSp modSp new mod modClrScheme chgLayout">
        <pc:chgData name="Mihai Budiu" userId="3fe408b5c12bb05c" providerId="LiveId" clId="{BF46CF6A-FD69-4C3C-9A58-A47B441996BB}" dt="2025-04-16T21:32:49.803" v="1036" actId="14100"/>
        <pc:sldMkLst>
          <pc:docMk/>
          <pc:sldMk cId="980464607" sldId="2147309362"/>
        </pc:sldMkLst>
        <pc:spChg chg="mod ord">
          <ac:chgData name="Mihai Budiu" userId="3fe408b5c12bb05c" providerId="LiveId" clId="{BF46CF6A-FD69-4C3C-9A58-A47B441996BB}" dt="2025-04-16T21:21:35.741" v="986" actId="700"/>
          <ac:spMkLst>
            <pc:docMk/>
            <pc:sldMk cId="980464607" sldId="2147309362"/>
            <ac:spMk id="4" creationId="{64AE5AB8-F97F-35C9-0283-063AD74C2B50}"/>
          </ac:spMkLst>
        </pc:spChg>
        <pc:spChg chg="add mod ord">
          <ac:chgData name="Mihai Budiu" userId="3fe408b5c12bb05c" providerId="LiveId" clId="{BF46CF6A-FD69-4C3C-9A58-A47B441996BB}" dt="2025-04-16T21:32:49.803" v="1036" actId="14100"/>
          <ac:spMkLst>
            <pc:docMk/>
            <pc:sldMk cId="980464607" sldId="2147309362"/>
            <ac:spMk id="5" creationId="{FD56C653-1BF0-70E4-B74D-AF4208363F87}"/>
          </ac:spMkLst>
        </pc:spChg>
        <pc:picChg chg="add mod ord">
          <ac:chgData name="Mihai Budiu" userId="3fe408b5c12bb05c" providerId="LiveId" clId="{BF46CF6A-FD69-4C3C-9A58-A47B441996BB}" dt="2025-04-16T21:32:14.516" v="1029" actId="167"/>
          <ac:picMkLst>
            <pc:docMk/>
            <pc:sldMk cId="980464607" sldId="2147309362"/>
            <ac:picMk id="8" creationId="{D3EBE20A-DD67-8950-F282-2F40B6888AAF}"/>
          </ac:picMkLst>
        </pc:picChg>
      </pc:sldChg>
      <pc:sldChg chg="add ord">
        <pc:chgData name="Mihai Budiu" userId="3fe408b5c12bb05c" providerId="LiveId" clId="{BF46CF6A-FD69-4C3C-9A58-A47B441996BB}" dt="2025-04-16T22:42:17.944" v="2194"/>
        <pc:sldMkLst>
          <pc:docMk/>
          <pc:sldMk cId="3353238082" sldId="2147309363"/>
        </pc:sldMkLst>
      </pc:sldChg>
      <pc:sldChg chg="add">
        <pc:chgData name="Mihai Budiu" userId="3fe408b5c12bb05c" providerId="LiveId" clId="{BF46CF6A-FD69-4C3C-9A58-A47B441996BB}" dt="2025-04-16T21:57:49.845" v="1588"/>
        <pc:sldMkLst>
          <pc:docMk/>
          <pc:sldMk cId="3728518485" sldId="2147309364"/>
        </pc:sldMkLst>
      </pc:sldChg>
      <pc:sldChg chg="addSp delSp modSp new mod modClrScheme modAnim chgLayout">
        <pc:chgData name="Mihai Budiu" userId="3fe408b5c12bb05c" providerId="LiveId" clId="{BF46CF6A-FD69-4C3C-9A58-A47B441996BB}" dt="2025-04-16T22:20:48.787" v="1809"/>
        <pc:sldMkLst>
          <pc:docMk/>
          <pc:sldMk cId="2785545855" sldId="2147309365"/>
        </pc:sldMkLst>
        <pc:spChg chg="mod ord">
          <ac:chgData name="Mihai Budiu" userId="3fe408b5c12bb05c" providerId="LiveId" clId="{BF46CF6A-FD69-4C3C-9A58-A47B441996BB}" dt="2025-04-16T22:17:40.028" v="1603" actId="700"/>
          <ac:spMkLst>
            <pc:docMk/>
            <pc:sldMk cId="2785545855" sldId="2147309365"/>
            <ac:spMk id="4" creationId="{D593826F-9C88-15EC-0BDB-BDA0A2DC240F}"/>
          </ac:spMkLst>
        </pc:spChg>
        <pc:spChg chg="add mod ord">
          <ac:chgData name="Mihai Budiu" userId="3fe408b5c12bb05c" providerId="LiveId" clId="{BF46CF6A-FD69-4C3C-9A58-A47B441996BB}" dt="2025-04-16T22:18:21.034" v="1643" actId="20577"/>
          <ac:spMkLst>
            <pc:docMk/>
            <pc:sldMk cId="2785545855" sldId="2147309365"/>
            <ac:spMk id="6" creationId="{E279BBD0-96AF-D37A-3F9A-82C2F7714369}"/>
          </ac:spMkLst>
        </pc:spChg>
        <pc:spChg chg="add mod">
          <ac:chgData name="Mihai Budiu" userId="3fe408b5c12bb05c" providerId="LiveId" clId="{BF46CF6A-FD69-4C3C-9A58-A47B441996BB}" dt="2025-04-16T22:19:41.419" v="1770" actId="1035"/>
          <ac:spMkLst>
            <pc:docMk/>
            <pc:sldMk cId="2785545855" sldId="2147309365"/>
            <ac:spMk id="8" creationId="{68F40A4F-5A74-D86A-EA6F-27AAC7882EA6}"/>
          </ac:spMkLst>
        </pc:spChg>
        <pc:spChg chg="add mod">
          <ac:chgData name="Mihai Budiu" userId="3fe408b5c12bb05c" providerId="LiveId" clId="{BF46CF6A-FD69-4C3C-9A58-A47B441996BB}" dt="2025-04-16T22:19:41.419" v="1770" actId="1035"/>
          <ac:spMkLst>
            <pc:docMk/>
            <pc:sldMk cId="2785545855" sldId="2147309365"/>
            <ac:spMk id="13" creationId="{C45F0897-D6C6-3BE2-8F04-362AD700CF40}"/>
          </ac:spMkLst>
        </pc:spChg>
        <pc:spChg chg="add mod">
          <ac:chgData name="Mihai Budiu" userId="3fe408b5c12bb05c" providerId="LiveId" clId="{BF46CF6A-FD69-4C3C-9A58-A47B441996BB}" dt="2025-04-16T22:19:41.419" v="1770" actId="1035"/>
          <ac:spMkLst>
            <pc:docMk/>
            <pc:sldMk cId="2785545855" sldId="2147309365"/>
            <ac:spMk id="14" creationId="{D0523B92-AE6B-3C5F-0B73-0F1E9135E30E}"/>
          </ac:spMkLst>
        </pc:spChg>
        <pc:spChg chg="add mod">
          <ac:chgData name="Mihai Budiu" userId="3fe408b5c12bb05c" providerId="LiveId" clId="{BF46CF6A-FD69-4C3C-9A58-A47B441996BB}" dt="2025-04-16T22:19:41.419" v="1770" actId="1035"/>
          <ac:spMkLst>
            <pc:docMk/>
            <pc:sldMk cId="2785545855" sldId="2147309365"/>
            <ac:spMk id="15" creationId="{8E24F549-E567-CB1E-DC68-F6E92C113C69}"/>
          </ac:spMkLst>
        </pc:spChg>
        <pc:spChg chg="add mod">
          <ac:chgData name="Mihai Budiu" userId="3fe408b5c12bb05c" providerId="LiveId" clId="{BF46CF6A-FD69-4C3C-9A58-A47B441996BB}" dt="2025-04-16T22:19:50.415" v="1774" actId="1076"/>
          <ac:spMkLst>
            <pc:docMk/>
            <pc:sldMk cId="2785545855" sldId="2147309365"/>
            <ac:spMk id="16" creationId="{45784BEA-9802-F41C-2F1A-D1F0272E34E8}"/>
          </ac:spMkLst>
        </pc:spChg>
        <pc:spChg chg="add mod">
          <ac:chgData name="Mihai Budiu" userId="3fe408b5c12bb05c" providerId="LiveId" clId="{BF46CF6A-FD69-4C3C-9A58-A47B441996BB}" dt="2025-04-16T22:20:19.273" v="1804" actId="20577"/>
          <ac:spMkLst>
            <pc:docMk/>
            <pc:sldMk cId="2785545855" sldId="2147309365"/>
            <ac:spMk id="23" creationId="{4B9FD42B-899A-EEB2-5FFE-D9CD4B863CAC}"/>
          </ac:spMkLst>
        </pc:spChg>
        <pc:graphicFrameChg chg="add mod">
          <ac:chgData name="Mihai Budiu" userId="3fe408b5c12bb05c" providerId="LiveId" clId="{BF46CF6A-FD69-4C3C-9A58-A47B441996BB}" dt="2025-04-16T22:19:41.419" v="1770" actId="1035"/>
          <ac:graphicFrameMkLst>
            <pc:docMk/>
            <pc:sldMk cId="2785545855" sldId="2147309365"/>
            <ac:graphicFrameMk id="9" creationId="{941A84B8-C85D-920B-5859-0F41DF0E27C9}"/>
          </ac:graphicFrameMkLst>
        </pc:graphicFrameChg>
        <pc:graphicFrameChg chg="add mod">
          <ac:chgData name="Mihai Budiu" userId="3fe408b5c12bb05c" providerId="LiveId" clId="{BF46CF6A-FD69-4C3C-9A58-A47B441996BB}" dt="2025-04-16T22:19:41.419" v="1770" actId="1035"/>
          <ac:graphicFrameMkLst>
            <pc:docMk/>
            <pc:sldMk cId="2785545855" sldId="2147309365"/>
            <ac:graphicFrameMk id="12" creationId="{2F873D4C-30E2-90D9-A683-C58E4662CCBF}"/>
          </ac:graphicFrameMkLst>
        </pc:graphicFrameChg>
        <pc:picChg chg="add mod">
          <ac:chgData name="Mihai Budiu" userId="3fe408b5c12bb05c" providerId="LiveId" clId="{BF46CF6A-FD69-4C3C-9A58-A47B441996BB}" dt="2025-04-16T22:19:41.419" v="1770" actId="1035"/>
          <ac:picMkLst>
            <pc:docMk/>
            <pc:sldMk cId="2785545855" sldId="2147309365"/>
            <ac:picMk id="10" creationId="{977D90BC-83CE-0C22-276A-331967F1FE59}"/>
          </ac:picMkLst>
        </pc:picChg>
        <pc:picChg chg="add mod">
          <ac:chgData name="Mihai Budiu" userId="3fe408b5c12bb05c" providerId="LiveId" clId="{BF46CF6A-FD69-4C3C-9A58-A47B441996BB}" dt="2025-04-16T22:19:41.419" v="1770" actId="1035"/>
          <ac:picMkLst>
            <pc:docMk/>
            <pc:sldMk cId="2785545855" sldId="2147309365"/>
            <ac:picMk id="11" creationId="{4677AE0D-7AA3-A9DC-83EB-465C76526F09}"/>
          </ac:picMkLst>
        </pc:picChg>
        <pc:cxnChg chg="add mod">
          <ac:chgData name="Mihai Budiu" userId="3fe408b5c12bb05c" providerId="LiveId" clId="{BF46CF6A-FD69-4C3C-9A58-A47B441996BB}" dt="2025-04-16T22:20:00.857" v="1776" actId="1582"/>
          <ac:cxnSpMkLst>
            <pc:docMk/>
            <pc:sldMk cId="2785545855" sldId="2147309365"/>
            <ac:cxnSpMk id="18" creationId="{7B807403-8F28-8647-2427-2B958756200E}"/>
          </ac:cxnSpMkLst>
        </pc:cxnChg>
        <pc:cxnChg chg="add mod">
          <ac:chgData name="Mihai Budiu" userId="3fe408b5c12bb05c" providerId="LiveId" clId="{BF46CF6A-FD69-4C3C-9A58-A47B441996BB}" dt="2025-04-16T22:20:09.134" v="1780" actId="14100"/>
          <ac:cxnSpMkLst>
            <pc:docMk/>
            <pc:sldMk cId="2785545855" sldId="2147309365"/>
            <ac:cxnSpMk id="19" creationId="{A9BCD429-4F2F-CFB0-DC85-36699DA0AF21}"/>
          </ac:cxnSpMkLst>
        </pc:cxnChg>
        <pc:cxnChg chg="add mod">
          <ac:chgData name="Mihai Budiu" userId="3fe408b5c12bb05c" providerId="LiveId" clId="{BF46CF6A-FD69-4C3C-9A58-A47B441996BB}" dt="2025-04-16T22:20:29.684" v="1807" actId="14100"/>
          <ac:cxnSpMkLst>
            <pc:docMk/>
            <pc:sldMk cId="2785545855" sldId="2147309365"/>
            <ac:cxnSpMk id="24" creationId="{2F1A8DF0-B712-2E33-5D43-CAACBAC552A0}"/>
          </ac:cxnSpMkLst>
        </pc:cxnChg>
      </pc:sldChg>
      <pc:sldChg chg="add del">
        <pc:chgData name="Mihai Budiu" userId="3fe408b5c12bb05c" providerId="LiveId" clId="{BF46CF6A-FD69-4C3C-9A58-A47B441996BB}" dt="2025-04-16T22:17:42.587" v="1605"/>
        <pc:sldMkLst>
          <pc:docMk/>
          <pc:sldMk cId="142581353" sldId="2147309366"/>
        </pc:sldMkLst>
      </pc:sldChg>
      <pc:sldChg chg="add del">
        <pc:chgData name="Mihai Budiu" userId="3fe408b5c12bb05c" providerId="LiveId" clId="{BF46CF6A-FD69-4C3C-9A58-A47B441996BB}" dt="2025-04-16T22:46:40.717" v="2235" actId="47"/>
        <pc:sldMkLst>
          <pc:docMk/>
          <pc:sldMk cId="385814354" sldId="2147309366"/>
        </pc:sldMkLst>
      </pc:sldChg>
      <pc:sldChg chg="addSp delSp modSp new mod modClrScheme chgLayout">
        <pc:chgData name="Mihai Budiu" userId="3fe408b5c12bb05c" providerId="LiveId" clId="{BF46CF6A-FD69-4C3C-9A58-A47B441996BB}" dt="2025-04-16T22:57:40.564" v="2338" actId="14100"/>
        <pc:sldMkLst>
          <pc:docMk/>
          <pc:sldMk cId="1973320203" sldId="2147309366"/>
        </pc:sldMkLst>
        <pc:spChg chg="mod ord">
          <ac:chgData name="Mihai Budiu" userId="3fe408b5c12bb05c" providerId="LiveId" clId="{BF46CF6A-FD69-4C3C-9A58-A47B441996BB}" dt="2025-04-16T22:52:12.271" v="2274" actId="700"/>
          <ac:spMkLst>
            <pc:docMk/>
            <pc:sldMk cId="1973320203" sldId="2147309366"/>
            <ac:spMk id="4" creationId="{06A05230-3A79-93D4-4B4F-879DBB1C921A}"/>
          </ac:spMkLst>
        </pc:spChg>
        <pc:spChg chg="add mod ord">
          <ac:chgData name="Mihai Budiu" userId="3fe408b5c12bb05c" providerId="LiveId" clId="{BF46CF6A-FD69-4C3C-9A58-A47B441996BB}" dt="2025-04-16T22:57:40.564" v="2338" actId="14100"/>
          <ac:spMkLst>
            <pc:docMk/>
            <pc:sldMk cId="1973320203" sldId="2147309366"/>
            <ac:spMk id="5" creationId="{FFD77500-FF9B-6B2A-6525-0D5420E8F432}"/>
          </ac:spMkLst>
        </pc:spChg>
        <pc:picChg chg="add mod ord modCrop">
          <ac:chgData name="Mihai Budiu" userId="3fe408b5c12bb05c" providerId="LiveId" clId="{BF46CF6A-FD69-4C3C-9A58-A47B441996BB}" dt="2025-04-16T22:56:55.176" v="2334" actId="167"/>
          <ac:picMkLst>
            <pc:docMk/>
            <pc:sldMk cId="1973320203" sldId="2147309366"/>
            <ac:picMk id="13" creationId="{7BE21EDF-4D43-0C3F-4EBB-E27D973609A0}"/>
          </ac:picMkLst>
        </pc:picChg>
      </pc:sldChg>
      <pc:sldChg chg="modSp new del mod">
        <pc:chgData name="Mihai Budiu" userId="3fe408b5c12bb05c" providerId="LiveId" clId="{BF46CF6A-FD69-4C3C-9A58-A47B441996BB}" dt="2025-04-16T23:01:32.302" v="2375" actId="47"/>
        <pc:sldMkLst>
          <pc:docMk/>
          <pc:sldMk cId="1038015560" sldId="2147309367"/>
        </pc:sldMkLst>
      </pc:sldChg>
      <pc:sldChg chg="delSp modSp new del mod">
        <pc:chgData name="Mihai Budiu" userId="3fe408b5c12bb05c" providerId="LiveId" clId="{BF46CF6A-FD69-4C3C-9A58-A47B441996BB}" dt="2025-04-16T23:08:05.286" v="2776" actId="47"/>
        <pc:sldMkLst>
          <pc:docMk/>
          <pc:sldMk cId="2572207475" sldId="2147309367"/>
        </pc:sldMkLst>
      </pc:sldChg>
      <pc:sldChg chg="addSp delSp modSp add mod ord delAnim modAnim chgLayout">
        <pc:chgData name="Mihai Budiu" userId="3fe408b5c12bb05c" providerId="LiveId" clId="{BF46CF6A-FD69-4C3C-9A58-A47B441996BB}" dt="2025-04-16T23:09:12.637" v="2778"/>
        <pc:sldMkLst>
          <pc:docMk/>
          <pc:sldMk cId="3081551492" sldId="2147309368"/>
        </pc:sldMkLst>
        <pc:spChg chg="mod ord">
          <ac:chgData name="Mihai Budiu" userId="3fe408b5c12bb05c" providerId="LiveId" clId="{BF46CF6A-FD69-4C3C-9A58-A47B441996BB}" dt="2025-04-16T23:06:37.349" v="2614" actId="700"/>
          <ac:spMkLst>
            <pc:docMk/>
            <pc:sldMk cId="3081551492" sldId="2147309368"/>
            <ac:spMk id="2" creationId="{389E4B87-32DD-EBF5-8908-C4CC3DAF2D64}"/>
          </ac:spMkLst>
        </pc:spChg>
        <pc:spChg chg="mod ord">
          <ac:chgData name="Mihai Budiu" userId="3fe408b5c12bb05c" providerId="LiveId" clId="{BF46CF6A-FD69-4C3C-9A58-A47B441996BB}" dt="2025-04-16T23:06:37.349" v="2614" actId="700"/>
          <ac:spMkLst>
            <pc:docMk/>
            <pc:sldMk cId="3081551492" sldId="2147309368"/>
            <ac:spMk id="4" creationId="{7E0EDAB2-4419-75DE-5F70-FE3A4DE005C8}"/>
          </ac:spMkLst>
        </pc:spChg>
        <pc:spChg chg="add mod">
          <ac:chgData name="Mihai Budiu" userId="3fe408b5c12bb05c" providerId="LiveId" clId="{BF46CF6A-FD69-4C3C-9A58-A47B441996BB}" dt="2025-04-16T23:06:25.981" v="2613" actId="1076"/>
          <ac:spMkLst>
            <pc:docMk/>
            <pc:sldMk cId="3081551492" sldId="2147309368"/>
            <ac:spMk id="14" creationId="{E406B15A-E3AF-871D-3F4A-A5AB9EA287A0}"/>
          </ac:spMkLst>
        </pc:spChg>
      </pc:sldChg>
      <pc:sldChg chg="addSp modSp new mod">
        <pc:chgData name="Mihai Budiu" userId="3fe408b5c12bb05c" providerId="LiveId" clId="{BF46CF6A-FD69-4C3C-9A58-A47B441996BB}" dt="2025-04-16T23:11:32.287" v="2835" actId="20577"/>
        <pc:sldMkLst>
          <pc:docMk/>
          <pc:sldMk cId="1177888361" sldId="2147309369"/>
        </pc:sldMkLst>
        <pc:spChg chg="mod">
          <ac:chgData name="Mihai Budiu" userId="3fe408b5c12bb05c" providerId="LiveId" clId="{BF46CF6A-FD69-4C3C-9A58-A47B441996BB}" dt="2025-04-16T23:10:42.585" v="2816" actId="20577"/>
          <ac:spMkLst>
            <pc:docMk/>
            <pc:sldMk cId="1177888361" sldId="2147309369"/>
            <ac:spMk id="2" creationId="{71FBE3F1-A8E8-5278-6E5E-DE0D6D31AA31}"/>
          </ac:spMkLst>
        </pc:spChg>
        <pc:spChg chg="mod">
          <ac:chgData name="Mihai Budiu" userId="3fe408b5c12bb05c" providerId="LiveId" clId="{BF46CF6A-FD69-4C3C-9A58-A47B441996BB}" dt="2025-04-16T23:11:32.287" v="2835" actId="20577"/>
          <ac:spMkLst>
            <pc:docMk/>
            <pc:sldMk cId="1177888361" sldId="2147309369"/>
            <ac:spMk id="3" creationId="{73B48D2A-4475-1AFF-8000-60CDA073B7CE}"/>
          </ac:spMkLst>
        </pc:spChg>
        <pc:picChg chg="add mod">
          <ac:chgData name="Mihai Budiu" userId="3fe408b5c12bb05c" providerId="LiveId" clId="{BF46CF6A-FD69-4C3C-9A58-A47B441996BB}" dt="2025-04-16T23:10:57.578" v="2822" actId="1076"/>
          <ac:picMkLst>
            <pc:docMk/>
            <pc:sldMk cId="1177888361" sldId="2147309369"/>
            <ac:picMk id="6" creationId="{F0E97465-B5EF-9202-A46D-044869FC4A1D}"/>
          </ac:picMkLst>
        </pc:picChg>
      </pc:sldChg>
      <pc:sldChg chg="addSp modSp new mod modAnim">
        <pc:chgData name="Mihai Budiu" userId="3fe408b5c12bb05c" providerId="LiveId" clId="{BF46CF6A-FD69-4C3C-9A58-A47B441996BB}" dt="2025-04-16T23:22:24.175" v="3113" actId="1076"/>
        <pc:sldMkLst>
          <pc:docMk/>
          <pc:sldMk cId="4035556667" sldId="2147309370"/>
        </pc:sldMkLst>
        <pc:spChg chg="mod">
          <ac:chgData name="Mihai Budiu" userId="3fe408b5c12bb05c" providerId="LiveId" clId="{BF46CF6A-FD69-4C3C-9A58-A47B441996BB}" dt="2025-04-16T23:20:36.900" v="3014" actId="20577"/>
          <ac:spMkLst>
            <pc:docMk/>
            <pc:sldMk cId="4035556667" sldId="2147309370"/>
            <ac:spMk id="2" creationId="{7BD32B93-47FA-D967-7FA8-28BB45A651CA}"/>
          </ac:spMkLst>
        </pc:spChg>
        <pc:spChg chg="mod">
          <ac:chgData name="Mihai Budiu" userId="3fe408b5c12bb05c" providerId="LiveId" clId="{BF46CF6A-FD69-4C3C-9A58-A47B441996BB}" dt="2025-04-16T23:22:19.064" v="3112" actId="20577"/>
          <ac:spMkLst>
            <pc:docMk/>
            <pc:sldMk cId="4035556667" sldId="2147309370"/>
            <ac:spMk id="3" creationId="{3646EB84-D53F-F89C-FDF9-22052002F308}"/>
          </ac:spMkLst>
        </pc:spChg>
        <pc:spChg chg="add mod">
          <ac:chgData name="Mihai Budiu" userId="3fe408b5c12bb05c" providerId="LiveId" clId="{BF46CF6A-FD69-4C3C-9A58-A47B441996BB}" dt="2025-04-16T23:22:24.175" v="3113" actId="1076"/>
          <ac:spMkLst>
            <pc:docMk/>
            <pc:sldMk cId="4035556667" sldId="2147309370"/>
            <ac:spMk id="5" creationId="{90F681CD-3700-8451-56B9-C0CCF180D49D}"/>
          </ac:spMkLst>
        </pc:spChg>
        <pc:spChg chg="add mod">
          <ac:chgData name="Mihai Budiu" userId="3fe408b5c12bb05c" providerId="LiveId" clId="{BF46CF6A-FD69-4C3C-9A58-A47B441996BB}" dt="2025-04-16T23:22:24.175" v="3113" actId="1076"/>
          <ac:spMkLst>
            <pc:docMk/>
            <pc:sldMk cId="4035556667" sldId="2147309370"/>
            <ac:spMk id="6" creationId="{897B7BF3-C453-92C8-EE50-B07D0504D785}"/>
          </ac:spMkLst>
        </pc:spChg>
        <pc:spChg chg="add mod">
          <ac:chgData name="Mihai Budiu" userId="3fe408b5c12bb05c" providerId="LiveId" clId="{BF46CF6A-FD69-4C3C-9A58-A47B441996BB}" dt="2025-04-16T23:21:17.953" v="3016" actId="164"/>
          <ac:spMkLst>
            <pc:docMk/>
            <pc:sldMk cId="4035556667" sldId="2147309370"/>
            <ac:spMk id="7" creationId="{D48EC618-5C9E-F780-DE4D-B680A0F85E8B}"/>
          </ac:spMkLst>
        </pc:spChg>
        <pc:spChg chg="add mod">
          <ac:chgData name="Mihai Budiu" userId="3fe408b5c12bb05c" providerId="LiveId" clId="{BF46CF6A-FD69-4C3C-9A58-A47B441996BB}" dt="2025-04-16T23:21:17.953" v="3016" actId="164"/>
          <ac:spMkLst>
            <pc:docMk/>
            <pc:sldMk cId="4035556667" sldId="2147309370"/>
            <ac:spMk id="8" creationId="{F1348817-D3DC-3211-EEA6-9C5E956F7745}"/>
          </ac:spMkLst>
        </pc:spChg>
        <pc:spChg chg="add mod">
          <ac:chgData name="Mihai Budiu" userId="3fe408b5c12bb05c" providerId="LiveId" clId="{BF46CF6A-FD69-4C3C-9A58-A47B441996BB}" dt="2025-04-16T23:21:17.953" v="3016" actId="164"/>
          <ac:spMkLst>
            <pc:docMk/>
            <pc:sldMk cId="4035556667" sldId="2147309370"/>
            <ac:spMk id="9" creationId="{9335B7D5-6B27-35B3-57C3-3DB44770CAEF}"/>
          </ac:spMkLst>
        </pc:spChg>
        <pc:grpChg chg="add mod">
          <ac:chgData name="Mihai Budiu" userId="3fe408b5c12bb05c" providerId="LiveId" clId="{BF46CF6A-FD69-4C3C-9A58-A47B441996BB}" dt="2025-04-16T23:22:24.175" v="3113" actId="1076"/>
          <ac:grpSpMkLst>
            <pc:docMk/>
            <pc:sldMk cId="4035556667" sldId="2147309370"/>
            <ac:grpSpMk id="10" creationId="{4FDBFC53-6AF7-E5DF-A837-3EA6B0FFEB47}"/>
          </ac:grpSpMkLst>
        </pc:grpChg>
      </pc:sldChg>
    </pc:docChg>
  </pc:docChgLst>
  <pc:docChgLst>
    <pc:chgData name="Mihai Budiu" userId="3fe408b5c12bb05c" providerId="LiveId" clId="{4722F9E2-4996-475E-BE52-CAE9634B67FD}"/>
    <pc:docChg chg="undo custSel delSld modSld sldOrd modSection">
      <pc:chgData name="Mihai Budiu" userId="3fe408b5c12bb05c" providerId="LiveId" clId="{4722F9E2-4996-475E-BE52-CAE9634B67FD}" dt="2025-05-08T22:33:57.450" v="243" actId="113"/>
      <pc:docMkLst>
        <pc:docMk/>
      </pc:docMkLst>
      <pc:sldChg chg="addSp delSp modSp del mod delAnim">
        <pc:chgData name="Mihai Budiu" userId="3fe408b5c12bb05c" providerId="LiveId" clId="{4722F9E2-4996-475E-BE52-CAE9634B67FD}" dt="2025-05-08T22:27:16.328" v="101" actId="47"/>
        <pc:sldMkLst>
          <pc:docMk/>
          <pc:sldMk cId="1999889817" sldId="268"/>
        </pc:sldMkLst>
      </pc:sldChg>
      <pc:sldChg chg="modSp mod">
        <pc:chgData name="Mihai Budiu" userId="3fe408b5c12bb05c" providerId="LiveId" clId="{4722F9E2-4996-475E-BE52-CAE9634B67FD}" dt="2025-05-08T22:31:22.797" v="193" actId="20577"/>
        <pc:sldMkLst>
          <pc:docMk/>
          <pc:sldMk cId="3255860693" sldId="281"/>
        </pc:sldMkLst>
        <pc:spChg chg="mod">
          <ac:chgData name="Mihai Budiu" userId="3fe408b5c12bb05c" providerId="LiveId" clId="{4722F9E2-4996-475E-BE52-CAE9634B67FD}" dt="2025-05-08T22:31:22.797" v="193" actId="20577"/>
          <ac:spMkLst>
            <pc:docMk/>
            <pc:sldMk cId="3255860693" sldId="281"/>
            <ac:spMk id="2" creationId="{F1898CFE-5F54-4344-84A9-762F814420BD}"/>
          </ac:spMkLst>
        </pc:spChg>
      </pc:sldChg>
      <pc:sldChg chg="del">
        <pc:chgData name="Mihai Budiu" userId="3fe408b5c12bb05c" providerId="LiveId" clId="{4722F9E2-4996-475E-BE52-CAE9634B67FD}" dt="2025-05-08T22:31:31.490" v="194" actId="47"/>
        <pc:sldMkLst>
          <pc:docMk/>
          <pc:sldMk cId="1079687724" sldId="346"/>
        </pc:sldMkLst>
      </pc:sldChg>
      <pc:sldChg chg="modSp mod">
        <pc:chgData name="Mihai Budiu" userId="3fe408b5c12bb05c" providerId="LiveId" clId="{4722F9E2-4996-475E-BE52-CAE9634B67FD}" dt="2025-05-08T21:23:29.689" v="96" actId="5793"/>
        <pc:sldMkLst>
          <pc:docMk/>
          <pc:sldMk cId="977280246" sldId="2147309288"/>
        </pc:sldMkLst>
        <pc:spChg chg="mod">
          <ac:chgData name="Mihai Budiu" userId="3fe408b5c12bb05c" providerId="LiveId" clId="{4722F9E2-4996-475E-BE52-CAE9634B67FD}" dt="2025-05-08T21:23:29.689" v="96" actId="5793"/>
          <ac:spMkLst>
            <pc:docMk/>
            <pc:sldMk cId="977280246" sldId="2147309288"/>
            <ac:spMk id="40" creationId="{B909EBC4-EBA4-495A-89BD-6E21C17AF845}"/>
          </ac:spMkLst>
        </pc:spChg>
      </pc:sldChg>
      <pc:sldChg chg="del">
        <pc:chgData name="Mihai Budiu" userId="3fe408b5c12bb05c" providerId="LiveId" clId="{4722F9E2-4996-475E-BE52-CAE9634B67FD}" dt="2025-05-08T22:32:28.611" v="201" actId="47"/>
        <pc:sldMkLst>
          <pc:docMk/>
          <pc:sldMk cId="1387068674" sldId="2147309289"/>
        </pc:sldMkLst>
      </pc:sldChg>
      <pc:sldChg chg="del ord">
        <pc:chgData name="Mihai Budiu" userId="3fe408b5c12bb05c" providerId="LiveId" clId="{4722F9E2-4996-475E-BE52-CAE9634B67FD}" dt="2025-05-08T22:30:14.255" v="181" actId="47"/>
        <pc:sldMkLst>
          <pc:docMk/>
          <pc:sldMk cId="902034712" sldId="2147309291"/>
        </pc:sldMkLst>
      </pc:sldChg>
      <pc:sldChg chg="del">
        <pc:chgData name="Mihai Budiu" userId="3fe408b5c12bb05c" providerId="LiveId" clId="{4722F9E2-4996-475E-BE52-CAE9634B67FD}" dt="2025-05-08T22:27:18.835" v="102" actId="47"/>
        <pc:sldMkLst>
          <pc:docMk/>
          <pc:sldMk cId="4219523105" sldId="2147309292"/>
        </pc:sldMkLst>
      </pc:sldChg>
      <pc:sldChg chg="addSp modSp mod">
        <pc:chgData name="Mihai Budiu" userId="3fe408b5c12bb05c" providerId="LiveId" clId="{4722F9E2-4996-475E-BE52-CAE9634B67FD}" dt="2025-05-08T22:33:16.917" v="204" actId="1076"/>
        <pc:sldMkLst>
          <pc:docMk/>
          <pc:sldMk cId="1399022519" sldId="2147309299"/>
        </pc:sldMkLst>
        <pc:spChg chg="add mod">
          <ac:chgData name="Mihai Budiu" userId="3fe408b5c12bb05c" providerId="LiveId" clId="{4722F9E2-4996-475E-BE52-CAE9634B67FD}" dt="2025-05-08T22:33:16.917" v="204" actId="1076"/>
          <ac:spMkLst>
            <pc:docMk/>
            <pc:sldMk cId="1399022519" sldId="2147309299"/>
            <ac:spMk id="3" creationId="{847BFD00-9D38-3F8B-E729-7BB29187003C}"/>
          </ac:spMkLst>
        </pc:spChg>
      </pc:sldChg>
      <pc:sldChg chg="delSp modSp mod delAnim modAnim">
        <pc:chgData name="Mihai Budiu" userId="3fe408b5c12bb05c" providerId="LiveId" clId="{4722F9E2-4996-475E-BE52-CAE9634B67FD}" dt="2025-05-08T21:00:49.839" v="90" actId="20577"/>
        <pc:sldMkLst>
          <pc:docMk/>
          <pc:sldMk cId="2208046232" sldId="2147309307"/>
        </pc:sldMkLst>
        <pc:spChg chg="mod">
          <ac:chgData name="Mihai Budiu" userId="3fe408b5c12bb05c" providerId="LiveId" clId="{4722F9E2-4996-475E-BE52-CAE9634B67FD}" dt="2025-05-08T21:00:49.839" v="90" actId="20577"/>
          <ac:spMkLst>
            <pc:docMk/>
            <pc:sldMk cId="2208046232" sldId="2147309307"/>
            <ac:spMk id="15" creationId="{734592A7-4C23-6F36-2A17-0036AC91621C}"/>
          </ac:spMkLst>
        </pc:spChg>
      </pc:sldChg>
      <pc:sldChg chg="modSp mod">
        <pc:chgData name="Mihai Budiu" userId="3fe408b5c12bb05c" providerId="LiveId" clId="{4722F9E2-4996-475E-BE52-CAE9634B67FD}" dt="2025-05-08T22:33:57.450" v="243" actId="113"/>
        <pc:sldMkLst>
          <pc:docMk/>
          <pc:sldMk cId="2068883407" sldId="2147309312"/>
        </pc:sldMkLst>
        <pc:spChg chg="mod">
          <ac:chgData name="Mihai Budiu" userId="3fe408b5c12bb05c" providerId="LiveId" clId="{4722F9E2-4996-475E-BE52-CAE9634B67FD}" dt="2025-05-08T22:33:57.450" v="243" actId="113"/>
          <ac:spMkLst>
            <pc:docMk/>
            <pc:sldMk cId="2068883407" sldId="2147309312"/>
            <ac:spMk id="68" creationId="{2CEB296B-908D-E015-6E4E-D0CB320A35AC}"/>
          </ac:spMkLst>
        </pc:spChg>
      </pc:sldChg>
      <pc:sldChg chg="modSp mod modAnim">
        <pc:chgData name="Mihai Budiu" userId="3fe408b5c12bb05c" providerId="LiveId" clId="{4722F9E2-4996-475E-BE52-CAE9634B67FD}" dt="2025-05-08T22:28:57.286" v="123" actId="14100"/>
        <pc:sldMkLst>
          <pc:docMk/>
          <pc:sldMk cId="2045127147" sldId="2147309329"/>
        </pc:sldMkLst>
        <pc:spChg chg="mod">
          <ac:chgData name="Mihai Budiu" userId="3fe408b5c12bb05c" providerId="LiveId" clId="{4722F9E2-4996-475E-BE52-CAE9634B67FD}" dt="2025-05-08T22:28:57.286" v="123" actId="14100"/>
          <ac:spMkLst>
            <pc:docMk/>
            <pc:sldMk cId="2045127147" sldId="2147309329"/>
            <ac:spMk id="3" creationId="{B23F3C08-69AF-3088-9AA2-9335818AC74C}"/>
          </ac:spMkLst>
        </pc:spChg>
      </pc:sldChg>
      <pc:sldChg chg="modSp mod">
        <pc:chgData name="Mihai Budiu" userId="3fe408b5c12bb05c" providerId="LiveId" clId="{4722F9E2-4996-475E-BE52-CAE9634B67FD}" dt="2025-05-08T22:31:40.816" v="195" actId="20577"/>
        <pc:sldMkLst>
          <pc:docMk/>
          <pc:sldMk cId="2263548561" sldId="2147309339"/>
        </pc:sldMkLst>
        <pc:spChg chg="mod">
          <ac:chgData name="Mihai Budiu" userId="3fe408b5c12bb05c" providerId="LiveId" clId="{4722F9E2-4996-475E-BE52-CAE9634B67FD}" dt="2025-05-08T22:31:40.816" v="195" actId="20577"/>
          <ac:spMkLst>
            <pc:docMk/>
            <pc:sldMk cId="2263548561" sldId="2147309339"/>
            <ac:spMk id="5" creationId="{E74AB8DE-2CEB-87D9-8D92-0B52FF6FACAE}"/>
          </ac:spMkLst>
        </pc:spChg>
      </pc:sldChg>
      <pc:sldChg chg="modSp mod">
        <pc:chgData name="Mihai Budiu" userId="3fe408b5c12bb05c" providerId="LiveId" clId="{4722F9E2-4996-475E-BE52-CAE9634B67FD}" dt="2025-05-08T22:31:55.976" v="198" actId="1076"/>
        <pc:sldMkLst>
          <pc:docMk/>
          <pc:sldMk cId="1124162765" sldId="2147309340"/>
        </pc:sldMkLst>
        <pc:spChg chg="mod">
          <ac:chgData name="Mihai Budiu" userId="3fe408b5c12bb05c" providerId="LiveId" clId="{4722F9E2-4996-475E-BE52-CAE9634B67FD}" dt="2025-05-08T22:31:53.101" v="197" actId="14100"/>
          <ac:spMkLst>
            <pc:docMk/>
            <pc:sldMk cId="1124162765" sldId="2147309340"/>
            <ac:spMk id="3" creationId="{8E2EF090-BCB7-4D08-AAF8-499EEDB69A7F}"/>
          </ac:spMkLst>
        </pc:spChg>
        <pc:picChg chg="mod">
          <ac:chgData name="Mihai Budiu" userId="3fe408b5c12bb05c" providerId="LiveId" clId="{4722F9E2-4996-475E-BE52-CAE9634B67FD}" dt="2025-05-08T22:31:55.976" v="198" actId="1076"/>
          <ac:picMkLst>
            <pc:docMk/>
            <pc:sldMk cId="1124162765" sldId="2147309340"/>
            <ac:picMk id="9" creationId="{9B70D15D-7C89-7767-271A-A73ACA6C2329}"/>
          </ac:picMkLst>
        </pc:picChg>
      </pc:sldChg>
      <pc:sldChg chg="del">
        <pc:chgData name="Mihai Budiu" userId="3fe408b5c12bb05c" providerId="LiveId" clId="{4722F9E2-4996-475E-BE52-CAE9634B67FD}" dt="2025-05-08T22:32:56.307" v="202" actId="47"/>
        <pc:sldMkLst>
          <pc:docMk/>
          <pc:sldMk cId="3815716013" sldId="2147309348"/>
        </pc:sldMkLst>
      </pc:sldChg>
      <pc:sldChg chg="addSp modSp modAnim">
        <pc:chgData name="Mihai Budiu" userId="3fe408b5c12bb05c" providerId="LiveId" clId="{4722F9E2-4996-475E-BE52-CAE9634B67FD}" dt="2025-05-08T22:27:14.115" v="100"/>
        <pc:sldMkLst>
          <pc:docMk/>
          <pc:sldMk cId="2137954803" sldId="2147309351"/>
        </pc:sldMkLst>
        <pc:spChg chg="add mod">
          <ac:chgData name="Mihai Budiu" userId="3fe408b5c12bb05c" providerId="LiveId" clId="{4722F9E2-4996-475E-BE52-CAE9634B67FD}" dt="2025-05-08T22:27:14.115" v="100"/>
          <ac:spMkLst>
            <pc:docMk/>
            <pc:sldMk cId="2137954803" sldId="2147309351"/>
            <ac:spMk id="2" creationId="{ED8F4050-B9AE-4194-91CB-8241B9FF8D76}"/>
          </ac:spMkLst>
        </pc:spChg>
      </pc:sldChg>
      <pc:sldChg chg="modSp mod modAnim">
        <pc:chgData name="Mihai Budiu" userId="3fe408b5c12bb05c" providerId="LiveId" clId="{4722F9E2-4996-475E-BE52-CAE9634B67FD}" dt="2025-05-08T22:28:19.901" v="113" actId="20577"/>
        <pc:sldMkLst>
          <pc:docMk/>
          <pc:sldMk cId="2494094688" sldId="2147309352"/>
        </pc:sldMkLst>
      </pc:sldChg>
      <pc:sldChg chg="modSp mod ord">
        <pc:chgData name="Mihai Budiu" userId="3fe408b5c12bb05c" providerId="LiveId" clId="{4722F9E2-4996-475E-BE52-CAE9634B67FD}" dt="2025-05-08T20:59:24.079" v="49" actId="20577"/>
        <pc:sldMkLst>
          <pc:docMk/>
          <pc:sldMk cId="3961378500" sldId="2147309358"/>
        </pc:sldMkLst>
        <pc:spChg chg="mod">
          <ac:chgData name="Mihai Budiu" userId="3fe408b5c12bb05c" providerId="LiveId" clId="{4722F9E2-4996-475E-BE52-CAE9634B67FD}" dt="2025-05-08T20:59:24.079" v="49" actId="20577"/>
          <ac:spMkLst>
            <pc:docMk/>
            <pc:sldMk cId="3961378500" sldId="2147309358"/>
            <ac:spMk id="3" creationId="{9EF4C284-D1F0-DD02-C987-F358B92A5275}"/>
          </ac:spMkLst>
        </pc:spChg>
      </pc:sldChg>
      <pc:sldChg chg="ord">
        <pc:chgData name="Mihai Budiu" userId="3fe408b5c12bb05c" providerId="LiveId" clId="{4722F9E2-4996-475E-BE52-CAE9634B67FD}" dt="2025-05-08T21:20:21.950" v="92"/>
        <pc:sldMkLst>
          <pc:docMk/>
          <pc:sldMk cId="1611728880" sldId="2147309361"/>
        </pc:sldMkLst>
      </pc:sldChg>
      <pc:sldChg chg="addSp delSp modSp mod">
        <pc:chgData name="Mihai Budiu" userId="3fe408b5c12bb05c" providerId="LiveId" clId="{4722F9E2-4996-475E-BE52-CAE9634B67FD}" dt="2025-05-08T22:32:07.064" v="200" actId="1076"/>
        <pc:sldMkLst>
          <pc:docMk/>
          <pc:sldMk cId="3353238082" sldId="2147309363"/>
        </pc:sldMkLst>
        <pc:spChg chg="mod">
          <ac:chgData name="Mihai Budiu" userId="3fe408b5c12bb05c" providerId="LiveId" clId="{4722F9E2-4996-475E-BE52-CAE9634B67FD}" dt="2025-05-08T22:29:25.077" v="146" actId="20577"/>
          <ac:spMkLst>
            <pc:docMk/>
            <pc:sldMk cId="3353238082" sldId="2147309363"/>
            <ac:spMk id="2" creationId="{503B8EBC-94C3-649B-E503-E46746D9834A}"/>
          </ac:spMkLst>
        </pc:spChg>
        <pc:picChg chg="mod">
          <ac:chgData name="Mihai Budiu" userId="3fe408b5c12bb05c" providerId="LiveId" clId="{4722F9E2-4996-475E-BE52-CAE9634B67FD}" dt="2025-05-08T22:32:05.172" v="199" actId="1076"/>
          <ac:picMkLst>
            <pc:docMk/>
            <pc:sldMk cId="3353238082" sldId="2147309363"/>
            <ac:picMk id="8" creationId="{5ED515A5-BC9E-DE47-327C-75DF9980FAEB}"/>
          </ac:picMkLst>
        </pc:picChg>
        <pc:picChg chg="mod">
          <ac:chgData name="Mihai Budiu" userId="3fe408b5c12bb05c" providerId="LiveId" clId="{4722F9E2-4996-475E-BE52-CAE9634B67FD}" dt="2025-05-08T22:32:07.064" v="200" actId="1076"/>
          <ac:picMkLst>
            <pc:docMk/>
            <pc:sldMk cId="3353238082" sldId="2147309363"/>
            <ac:picMk id="12" creationId="{08BB82C5-51FB-879E-7CAC-16F05C116EFD}"/>
          </ac:picMkLst>
        </pc:picChg>
        <pc:picChg chg="mod">
          <ac:chgData name="Mihai Budiu" userId="3fe408b5c12bb05c" providerId="LiveId" clId="{4722F9E2-4996-475E-BE52-CAE9634B67FD}" dt="2025-05-08T22:29:39.663" v="151" actId="1076"/>
          <ac:picMkLst>
            <pc:docMk/>
            <pc:sldMk cId="3353238082" sldId="2147309363"/>
            <ac:picMk id="14" creationId="{B6E96DEF-0486-30B1-F33C-0C096A9FBEBD}"/>
          </ac:picMkLst>
        </pc:picChg>
      </pc:sldChg>
      <pc:sldChg chg="addSp delSp modSp mod ord">
        <pc:chgData name="Mihai Budiu" userId="3fe408b5c12bb05c" providerId="LiveId" clId="{4722F9E2-4996-475E-BE52-CAE9634B67FD}" dt="2025-05-08T22:30:45.610" v="187" actId="6549"/>
        <pc:sldMkLst>
          <pc:docMk/>
          <pc:sldMk cId="3728518485" sldId="2147309364"/>
        </pc:sldMkLst>
        <pc:spChg chg="mod">
          <ac:chgData name="Mihai Budiu" userId="3fe408b5c12bb05c" providerId="LiveId" clId="{4722F9E2-4996-475E-BE52-CAE9634B67FD}" dt="2025-05-08T22:30:07.675" v="180" actId="20577"/>
          <ac:spMkLst>
            <pc:docMk/>
            <pc:sldMk cId="3728518485" sldId="2147309364"/>
            <ac:spMk id="2" creationId="{4CBD7276-D14A-4D34-A879-77D79FC7414A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5" creationId="{D0E0E73F-81C7-4E11-AE79-4E4F04191B41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8" creationId="{D246396B-A576-4DCF-8B6E-7B420D61CD97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9" creationId="{3683BDAC-F865-441F-8723-AA0391D31EB3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15" creationId="{97D6C1F0-3FB8-4096-8A3D-FB7A6C792B7C}"/>
          </ac:spMkLst>
        </pc:spChg>
        <pc:spChg chg="add del mod">
          <ac:chgData name="Mihai Budiu" userId="3fe408b5c12bb05c" providerId="LiveId" clId="{4722F9E2-4996-475E-BE52-CAE9634B67FD}" dt="2025-05-08T22:30:45.610" v="187" actId="6549"/>
          <ac:spMkLst>
            <pc:docMk/>
            <pc:sldMk cId="3728518485" sldId="2147309364"/>
            <ac:spMk id="16" creationId="{9868D5ED-0751-B18C-BEFD-A36539F80879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20" creationId="{E60B1E4F-D6DC-4AEA-A4E1-5CAE5DDF92F3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25" creationId="{264D4D04-C0F1-49FC-9A36-3178B35D0158}"/>
          </ac:spMkLst>
        </pc:spChg>
        <pc:cxnChg chg="add del">
          <ac:chgData name="Mihai Budiu" userId="3fe408b5c12bb05c" providerId="LiveId" clId="{4722F9E2-4996-475E-BE52-CAE9634B67FD}" dt="2025-05-08T22:30:34.681" v="184" actId="478"/>
          <ac:cxnSpMkLst>
            <pc:docMk/>
            <pc:sldMk cId="3728518485" sldId="2147309364"/>
            <ac:cxnSpMk id="7" creationId="{FC260953-A5CD-0A7E-5D2C-662624A9275D}"/>
          </ac:cxnSpMkLst>
        </pc:cxnChg>
        <pc:cxnChg chg="add del mod">
          <ac:chgData name="Mihai Budiu" userId="3fe408b5c12bb05c" providerId="LiveId" clId="{4722F9E2-4996-475E-BE52-CAE9634B67FD}" dt="2025-05-08T22:30:34.681" v="184" actId="478"/>
          <ac:cxnSpMkLst>
            <pc:docMk/>
            <pc:sldMk cId="3728518485" sldId="2147309364"/>
            <ac:cxnSpMk id="19" creationId="{46456360-8759-D4EF-D01F-95624FB6208C}"/>
          </ac:cxnSpMkLst>
        </pc:cxnChg>
        <pc:cxnChg chg="add del mod">
          <ac:chgData name="Mihai Budiu" userId="3fe408b5c12bb05c" providerId="LiveId" clId="{4722F9E2-4996-475E-BE52-CAE9634B67FD}" dt="2025-05-08T22:30:34.681" v="184" actId="478"/>
          <ac:cxnSpMkLst>
            <pc:docMk/>
            <pc:sldMk cId="3728518485" sldId="2147309364"/>
            <ac:cxnSpMk id="28" creationId="{833B630A-F8DA-AC2B-2449-9A014BD6AA6A}"/>
          </ac:cxnSpMkLst>
        </pc:cxnChg>
        <pc:cxnChg chg="add del mod">
          <ac:chgData name="Mihai Budiu" userId="3fe408b5c12bb05c" providerId="LiveId" clId="{4722F9E2-4996-475E-BE52-CAE9634B67FD}" dt="2025-05-08T22:30:34.681" v="184" actId="478"/>
          <ac:cxnSpMkLst>
            <pc:docMk/>
            <pc:sldMk cId="3728518485" sldId="2147309364"/>
            <ac:cxnSpMk id="31" creationId="{C7C83E28-F137-F650-023E-14D53F2DDFEB}"/>
          </ac:cxnSpMkLst>
        </pc:cxnChg>
      </pc:sldChg>
    </pc:docChg>
  </pc:docChgLst>
  <pc:docChgLst>
    <pc:chgData name="Mihai Budiu" userId="3fe408b5c12bb05c" providerId="LiveId" clId="{A9C50F5E-FF43-4571-9CE1-4D92FC36F790}"/>
    <pc:docChg chg="undo custSel addSld delSld modSld sldOrd modSection">
      <pc:chgData name="Mihai Budiu" userId="3fe408b5c12bb05c" providerId="LiveId" clId="{A9C50F5E-FF43-4571-9CE1-4D92FC36F790}" dt="2025-06-04T12:12:29.476" v="5219" actId="20577"/>
      <pc:docMkLst>
        <pc:docMk/>
      </pc:docMkLst>
      <pc:sldChg chg="modSp mod">
        <pc:chgData name="Mihai Budiu" userId="3fe408b5c12bb05c" providerId="LiveId" clId="{A9C50F5E-FF43-4571-9CE1-4D92FC36F790}" dt="2025-05-29T23:53:58.028" v="1513" actId="3626"/>
        <pc:sldMkLst>
          <pc:docMk/>
          <pc:sldMk cId="359428115" sldId="256"/>
        </pc:sldMkLst>
        <pc:picChg chg="mod">
          <ac:chgData name="Mihai Budiu" userId="3fe408b5c12bb05c" providerId="LiveId" clId="{A9C50F5E-FF43-4571-9CE1-4D92FC36F790}" dt="2025-05-29T23:53:58.028" v="1513" actId="3626"/>
          <ac:picMkLst>
            <pc:docMk/>
            <pc:sldMk cId="359428115" sldId="256"/>
            <ac:picMk id="11" creationId="{EC637778-B751-0111-2925-BAA7585055E8}"/>
          </ac:picMkLst>
        </pc:picChg>
      </pc:sldChg>
      <pc:sldChg chg="modSp mod ord">
        <pc:chgData name="Mihai Budiu" userId="3fe408b5c12bb05c" providerId="LiveId" clId="{A9C50F5E-FF43-4571-9CE1-4D92FC36F790}" dt="2025-05-30T00:12:09.268" v="1685" actId="403"/>
        <pc:sldMkLst>
          <pc:docMk/>
          <pc:sldMk cId="3255860693" sldId="281"/>
        </pc:sldMkLst>
        <pc:spChg chg="mod">
          <ac:chgData name="Mihai Budiu" userId="3fe408b5c12bb05c" providerId="LiveId" clId="{A9C50F5E-FF43-4571-9CE1-4D92FC36F790}" dt="2025-05-30T00:12:09.268" v="1685" actId="403"/>
          <ac:spMkLst>
            <pc:docMk/>
            <pc:sldMk cId="3255860693" sldId="281"/>
            <ac:spMk id="2" creationId="{F1898CFE-5F54-4344-84A9-762F814420BD}"/>
          </ac:spMkLst>
        </pc:spChg>
      </pc:sldChg>
      <pc:sldChg chg="addSp modSp mod modAnim">
        <pc:chgData name="Mihai Budiu" userId="3fe408b5c12bb05c" providerId="LiveId" clId="{A9C50F5E-FF43-4571-9CE1-4D92FC36F790}" dt="2025-05-30T01:57:14.353" v="4731"/>
        <pc:sldMkLst>
          <pc:docMk/>
          <pc:sldMk cId="977280246" sldId="2147309288"/>
        </pc:sldMkLst>
        <pc:spChg chg="add mod">
          <ac:chgData name="Mihai Budiu" userId="3fe408b5c12bb05c" providerId="LiveId" clId="{A9C50F5E-FF43-4571-9CE1-4D92FC36F790}" dt="2025-05-30T00:54:50.873" v="2952" actId="14100"/>
          <ac:spMkLst>
            <pc:docMk/>
            <pc:sldMk cId="977280246" sldId="2147309288"/>
            <ac:spMk id="3" creationId="{BA9214B9-6B5D-A9E3-07A4-72214A7B2728}"/>
          </ac:spMkLst>
        </pc:spChg>
        <pc:spChg chg="add mod">
          <ac:chgData name="Mihai Budiu" userId="3fe408b5c12bb05c" providerId="LiveId" clId="{A9C50F5E-FF43-4571-9CE1-4D92FC36F790}" dt="2025-05-30T00:54:57.117" v="2954" actId="14100"/>
          <ac:spMkLst>
            <pc:docMk/>
            <pc:sldMk cId="977280246" sldId="2147309288"/>
            <ac:spMk id="6" creationId="{497A9F97-FAF4-5C9A-DFB8-778AA432C532}"/>
          </ac:spMkLst>
        </pc:spChg>
      </pc:sldChg>
      <pc:sldChg chg="ord">
        <pc:chgData name="Mihai Budiu" userId="3fe408b5c12bb05c" providerId="LiveId" clId="{A9C50F5E-FF43-4571-9CE1-4D92FC36F790}" dt="2025-05-30T01:15:57.973" v="3769"/>
        <pc:sldMkLst>
          <pc:docMk/>
          <pc:sldMk cId="1399022519" sldId="2147309299"/>
        </pc:sldMkLst>
      </pc:sldChg>
      <pc:sldChg chg="ord">
        <pc:chgData name="Mihai Budiu" userId="3fe408b5c12bb05c" providerId="LiveId" clId="{A9C50F5E-FF43-4571-9CE1-4D92FC36F790}" dt="2025-05-30T01:28:57.727" v="4080"/>
        <pc:sldMkLst>
          <pc:docMk/>
          <pc:sldMk cId="2208046232" sldId="2147309307"/>
        </pc:sldMkLst>
      </pc:sldChg>
      <pc:sldChg chg="addSp modSp mod ord modAnim">
        <pc:chgData name="Mihai Budiu" userId="3fe408b5c12bb05c" providerId="LiveId" clId="{A9C50F5E-FF43-4571-9CE1-4D92FC36F790}" dt="2025-05-30T00:24:07.477" v="2024"/>
        <pc:sldMkLst>
          <pc:docMk/>
          <pc:sldMk cId="977022299" sldId="2147309310"/>
        </pc:sldMkLst>
        <pc:spChg chg="mod">
          <ac:chgData name="Mihai Budiu" userId="3fe408b5c12bb05c" providerId="LiveId" clId="{A9C50F5E-FF43-4571-9CE1-4D92FC36F790}" dt="2025-05-30T00:21:49.437" v="1971" actId="20577"/>
          <ac:spMkLst>
            <pc:docMk/>
            <pc:sldMk cId="977022299" sldId="2147309310"/>
            <ac:spMk id="2" creationId="{AE75D9ED-585C-1B5C-A7F8-310483188B31}"/>
          </ac:spMkLst>
        </pc:spChg>
        <pc:spChg chg="add mod">
          <ac:chgData name="Mihai Budiu" userId="3fe408b5c12bb05c" providerId="LiveId" clId="{A9C50F5E-FF43-4571-9CE1-4D92FC36F790}" dt="2025-05-30T00:23:52.447" v="2023" actId="20577"/>
          <ac:spMkLst>
            <pc:docMk/>
            <pc:sldMk cId="977022299" sldId="2147309310"/>
            <ac:spMk id="33" creationId="{94CE2EBE-512B-AC89-1061-F718EF6E5421}"/>
          </ac:spMkLst>
        </pc:spChg>
        <pc:spChg chg="mod">
          <ac:chgData name="Mihai Budiu" userId="3fe408b5c12bb05c" providerId="LiveId" clId="{A9C50F5E-FF43-4571-9CE1-4D92FC36F790}" dt="2025-05-30T00:21:26.264" v="1945" actId="6549"/>
          <ac:spMkLst>
            <pc:docMk/>
            <pc:sldMk cId="977022299" sldId="2147309310"/>
            <ac:spMk id="38" creationId="{FBC49124-EB2A-E303-3CF7-B7EF56D37AA3}"/>
          </ac:spMkLst>
        </pc:spChg>
      </pc:sldChg>
      <pc:sldChg chg="modSp ord">
        <pc:chgData name="Mihai Budiu" userId="3fe408b5c12bb05c" providerId="LiveId" clId="{A9C50F5E-FF43-4571-9CE1-4D92FC36F790}" dt="2025-05-30T00:41:31.267" v="2529" actId="20577"/>
        <pc:sldMkLst>
          <pc:docMk/>
          <pc:sldMk cId="2068883407" sldId="2147309312"/>
        </pc:sldMkLst>
        <pc:spChg chg="mod">
          <ac:chgData name="Mihai Budiu" userId="3fe408b5c12bb05c" providerId="LiveId" clId="{A9C50F5E-FF43-4571-9CE1-4D92FC36F790}" dt="2025-05-30T00:41:31.267" v="2529" actId="20577"/>
          <ac:spMkLst>
            <pc:docMk/>
            <pc:sldMk cId="2068883407" sldId="2147309312"/>
            <ac:spMk id="68" creationId="{2CEB296B-908D-E015-6E4E-D0CB320A35AC}"/>
          </ac:spMkLst>
        </pc:spChg>
      </pc:sldChg>
      <pc:sldChg chg="ord">
        <pc:chgData name="Mihai Budiu" userId="3fe408b5c12bb05c" providerId="LiveId" clId="{A9C50F5E-FF43-4571-9CE1-4D92FC36F790}" dt="2025-05-30T00:41:08.239" v="2511"/>
        <pc:sldMkLst>
          <pc:docMk/>
          <pc:sldMk cId="2364897043" sldId="2147309326"/>
        </pc:sldMkLst>
      </pc:sldChg>
      <pc:sldChg chg="modSp mod ord modAnim">
        <pc:chgData name="Mihai Budiu" userId="3fe408b5c12bb05c" providerId="LiveId" clId="{A9C50F5E-FF43-4571-9CE1-4D92FC36F790}" dt="2025-05-30T01:44:02.581" v="4256" actId="732"/>
        <pc:sldMkLst>
          <pc:docMk/>
          <pc:sldMk cId="2045127147" sldId="2147309329"/>
        </pc:sldMkLst>
        <pc:spChg chg="mod">
          <ac:chgData name="Mihai Budiu" userId="3fe408b5c12bb05c" providerId="LiveId" clId="{A9C50F5E-FF43-4571-9CE1-4D92FC36F790}" dt="2025-05-30T01:43:16.501" v="4251" actId="6549"/>
          <ac:spMkLst>
            <pc:docMk/>
            <pc:sldMk cId="2045127147" sldId="2147309329"/>
            <ac:spMk id="3" creationId="{B23F3C08-69AF-3088-9AA2-9335818AC74C}"/>
          </ac:spMkLst>
        </pc:spChg>
        <pc:picChg chg="mod modCrop">
          <ac:chgData name="Mihai Budiu" userId="3fe408b5c12bb05c" providerId="LiveId" clId="{A9C50F5E-FF43-4571-9CE1-4D92FC36F790}" dt="2025-05-30T01:44:02.581" v="4256" actId="732"/>
          <ac:picMkLst>
            <pc:docMk/>
            <pc:sldMk cId="2045127147" sldId="2147309329"/>
            <ac:picMk id="7" creationId="{66E83EED-C4B4-B3EB-EEEB-BA66CEC77D36}"/>
          </ac:picMkLst>
        </pc:picChg>
      </pc:sldChg>
      <pc:sldChg chg="addSp modSp mod ord modAnim">
        <pc:chgData name="Mihai Budiu" userId="3fe408b5c12bb05c" providerId="LiveId" clId="{A9C50F5E-FF43-4571-9CE1-4D92FC36F790}" dt="2025-05-30T01:49:00.874" v="4536" actId="20577"/>
        <pc:sldMkLst>
          <pc:docMk/>
          <pc:sldMk cId="3151723956" sldId="2147309332"/>
        </pc:sldMkLst>
        <pc:spChg chg="add mod">
          <ac:chgData name="Mihai Budiu" userId="3fe408b5c12bb05c" providerId="LiveId" clId="{A9C50F5E-FF43-4571-9CE1-4D92FC36F790}" dt="2025-05-30T01:49:00.874" v="4536" actId="20577"/>
          <ac:spMkLst>
            <pc:docMk/>
            <pc:sldMk cId="3151723956" sldId="2147309332"/>
            <ac:spMk id="2" creationId="{1EFC9E12-65FC-F43F-F0D2-85BB0D7E7927}"/>
          </ac:spMkLst>
        </pc:spChg>
      </pc:sldChg>
      <pc:sldChg chg="ord">
        <pc:chgData name="Mihai Budiu" userId="3fe408b5c12bb05c" providerId="LiveId" clId="{A9C50F5E-FF43-4571-9CE1-4D92FC36F790}" dt="2025-05-30T00:07:29.253" v="1600"/>
        <pc:sldMkLst>
          <pc:docMk/>
          <pc:sldMk cId="2263548561" sldId="2147309339"/>
        </pc:sldMkLst>
      </pc:sldChg>
      <pc:sldChg chg="modSp mod ord">
        <pc:chgData name="Mihai Budiu" userId="3fe408b5c12bb05c" providerId="LiveId" clId="{A9C50F5E-FF43-4571-9CE1-4D92FC36F790}" dt="2025-05-30T01:53:57.110" v="4621" actId="207"/>
        <pc:sldMkLst>
          <pc:docMk/>
          <pc:sldMk cId="1124162765" sldId="2147309340"/>
        </pc:sldMkLst>
        <pc:spChg chg="mod">
          <ac:chgData name="Mihai Budiu" userId="3fe408b5c12bb05c" providerId="LiveId" clId="{A9C50F5E-FF43-4571-9CE1-4D92FC36F790}" dt="2025-05-30T01:53:57.110" v="4621" actId="207"/>
          <ac:spMkLst>
            <pc:docMk/>
            <pc:sldMk cId="1124162765" sldId="2147309340"/>
            <ac:spMk id="3" creationId="{8E2EF090-BCB7-4D08-AAF8-499EEDB69A7F}"/>
          </ac:spMkLst>
        </pc:spChg>
      </pc:sldChg>
      <pc:sldChg chg="ord">
        <pc:chgData name="Mihai Budiu" userId="3fe408b5c12bb05c" providerId="LiveId" clId="{A9C50F5E-FF43-4571-9CE1-4D92FC36F790}" dt="2025-05-30T00:07:29.253" v="1600"/>
        <pc:sldMkLst>
          <pc:docMk/>
          <pc:sldMk cId="2408472324" sldId="2147309342"/>
        </pc:sldMkLst>
      </pc:sldChg>
      <pc:sldChg chg="del">
        <pc:chgData name="Mihai Budiu" userId="3fe408b5c12bb05c" providerId="LiveId" clId="{A9C50F5E-FF43-4571-9CE1-4D92FC36F790}" dt="2025-05-30T00:56:35.233" v="3036" actId="47"/>
        <pc:sldMkLst>
          <pc:docMk/>
          <pc:sldMk cId="2170915590" sldId="2147309346"/>
        </pc:sldMkLst>
      </pc:sldChg>
      <pc:sldChg chg="ord">
        <pc:chgData name="Mihai Budiu" userId="3fe408b5c12bb05c" providerId="LiveId" clId="{A9C50F5E-FF43-4571-9CE1-4D92FC36F790}" dt="2025-05-30T00:54:18.781" v="2947"/>
        <pc:sldMkLst>
          <pc:docMk/>
          <pc:sldMk cId="1429363205" sldId="2147309347"/>
        </pc:sldMkLst>
      </pc:sldChg>
      <pc:sldChg chg="addSp delSp modSp mod">
        <pc:chgData name="Mihai Budiu" userId="3fe408b5c12bb05c" providerId="LiveId" clId="{A9C50F5E-FF43-4571-9CE1-4D92FC36F790}" dt="2025-05-30T02:02:43.828" v="4800" actId="20577"/>
        <pc:sldMkLst>
          <pc:docMk/>
          <pc:sldMk cId="488407623" sldId="2147309349"/>
        </pc:sldMkLst>
        <pc:spChg chg="mod">
          <ac:chgData name="Mihai Budiu" userId="3fe408b5c12bb05c" providerId="LiveId" clId="{A9C50F5E-FF43-4571-9CE1-4D92FC36F790}" dt="2025-05-30T02:02:43.828" v="4800" actId="20577"/>
          <ac:spMkLst>
            <pc:docMk/>
            <pc:sldMk cId="488407623" sldId="2147309349"/>
            <ac:spMk id="3" creationId="{9185B1C3-3E49-35D5-F883-FFFB71BAA5B8}"/>
          </ac:spMkLst>
        </pc:spChg>
        <pc:picChg chg="add mod">
          <ac:chgData name="Mihai Budiu" userId="3fe408b5c12bb05c" providerId="LiveId" clId="{A9C50F5E-FF43-4571-9CE1-4D92FC36F790}" dt="2025-05-30T02:01:30.600" v="4750" actId="207"/>
          <ac:picMkLst>
            <pc:docMk/>
            <pc:sldMk cId="488407623" sldId="2147309349"/>
            <ac:picMk id="6" creationId="{ECC8E7B3-304B-255B-762F-DE646177D67A}"/>
          </ac:picMkLst>
        </pc:picChg>
      </pc:sldChg>
      <pc:sldChg chg="modSp mod">
        <pc:chgData name="Mihai Budiu" userId="3fe408b5c12bb05c" providerId="LiveId" clId="{A9C50F5E-FF43-4571-9CE1-4D92FC36F790}" dt="2025-05-29T23:54:07.188" v="1514" actId="14100"/>
        <pc:sldMkLst>
          <pc:docMk/>
          <pc:sldMk cId="2759084586" sldId="2147309350"/>
        </pc:sldMkLst>
        <pc:spChg chg="mod">
          <ac:chgData name="Mihai Budiu" userId="3fe408b5c12bb05c" providerId="LiveId" clId="{A9C50F5E-FF43-4571-9CE1-4D92FC36F790}" dt="2025-05-29T23:54:07.188" v="1514" actId="14100"/>
          <ac:spMkLst>
            <pc:docMk/>
            <pc:sldMk cId="2759084586" sldId="2147309350"/>
            <ac:spMk id="2" creationId="{B8AFC7AF-69B2-6F29-1A5B-4F9579C8CCF0}"/>
          </ac:spMkLst>
        </pc:spChg>
        <pc:spChg chg="mod">
          <ac:chgData name="Mihai Budiu" userId="3fe408b5c12bb05c" providerId="LiveId" clId="{A9C50F5E-FF43-4571-9CE1-4D92FC36F790}" dt="2025-05-29T23:52:12.166" v="1494" actId="20577"/>
          <ac:spMkLst>
            <pc:docMk/>
            <pc:sldMk cId="2759084586" sldId="2147309350"/>
            <ac:spMk id="3" creationId="{E1026BEA-C85F-1767-A0C8-7C1BE203E62A}"/>
          </ac:spMkLst>
        </pc:spChg>
        <pc:picChg chg="mod">
          <ac:chgData name="Mihai Budiu" userId="3fe408b5c12bb05c" providerId="LiveId" clId="{A9C50F5E-FF43-4571-9CE1-4D92FC36F790}" dt="2025-05-29T21:39:48.164" v="308" actId="14861"/>
          <ac:picMkLst>
            <pc:docMk/>
            <pc:sldMk cId="2759084586" sldId="2147309350"/>
            <ac:picMk id="6" creationId="{6B891F2A-2020-882B-78C0-C0D1E8A6EE21}"/>
          </ac:picMkLst>
        </pc:picChg>
      </pc:sldChg>
      <pc:sldChg chg="del">
        <pc:chgData name="Mihai Budiu" userId="3fe408b5c12bb05c" providerId="LiveId" clId="{A9C50F5E-FF43-4571-9CE1-4D92FC36F790}" dt="2025-05-29T21:38:42.111" v="284" actId="47"/>
        <pc:sldMkLst>
          <pc:docMk/>
          <pc:sldMk cId="2494094688" sldId="2147309352"/>
        </pc:sldMkLst>
      </pc:sldChg>
      <pc:sldChg chg="addSp delSp modSp mod ord">
        <pc:chgData name="Mihai Budiu" userId="3fe408b5c12bb05c" providerId="LiveId" clId="{A9C50F5E-FF43-4571-9CE1-4D92FC36F790}" dt="2025-05-30T01:41:42.028" v="4224" actId="167"/>
        <pc:sldMkLst>
          <pc:docMk/>
          <pc:sldMk cId="1844564558" sldId="2147309357"/>
        </pc:sldMkLst>
        <pc:spChg chg="mod">
          <ac:chgData name="Mihai Budiu" userId="3fe408b5c12bb05c" providerId="LiveId" clId="{A9C50F5E-FF43-4571-9CE1-4D92FC36F790}" dt="2025-05-29T23:45:46.061" v="1243" actId="14100"/>
          <ac:spMkLst>
            <pc:docMk/>
            <pc:sldMk cId="1844564558" sldId="2147309357"/>
            <ac:spMk id="20" creationId="{3240D650-A871-A977-A1F4-9C3A9F688281}"/>
          </ac:spMkLst>
        </pc:spChg>
        <pc:picChg chg="add mod ord">
          <ac:chgData name="Mihai Budiu" userId="3fe408b5c12bb05c" providerId="LiveId" clId="{A9C50F5E-FF43-4571-9CE1-4D92FC36F790}" dt="2025-05-30T01:41:42.028" v="4224" actId="167"/>
          <ac:picMkLst>
            <pc:docMk/>
            <pc:sldMk cId="1844564558" sldId="2147309357"/>
            <ac:picMk id="2" creationId="{F647EAF2-80AF-9E9D-2AA2-9A2A923DDAB4}"/>
          </ac:picMkLst>
        </pc:picChg>
      </pc:sldChg>
      <pc:sldChg chg="addSp delSp modSp mod">
        <pc:chgData name="Mihai Budiu" userId="3fe408b5c12bb05c" providerId="LiveId" clId="{A9C50F5E-FF43-4571-9CE1-4D92FC36F790}" dt="2025-05-30T01:40:34.921" v="4219" actId="1076"/>
        <pc:sldMkLst>
          <pc:docMk/>
          <pc:sldMk cId="3961378500" sldId="2147309358"/>
        </pc:sldMkLst>
        <pc:spChg chg="mod">
          <ac:chgData name="Mihai Budiu" userId="3fe408b5c12bb05c" providerId="LiveId" clId="{A9C50F5E-FF43-4571-9CE1-4D92FC36F790}" dt="2025-05-30T01:40:31.729" v="4218" actId="20577"/>
          <ac:spMkLst>
            <pc:docMk/>
            <pc:sldMk cId="3961378500" sldId="2147309358"/>
            <ac:spMk id="2" creationId="{76639707-99C0-EF56-3935-09813D47238A}"/>
          </ac:spMkLst>
        </pc:spChg>
        <pc:spChg chg="mod">
          <ac:chgData name="Mihai Budiu" userId="3fe408b5c12bb05c" providerId="LiveId" clId="{A9C50F5E-FF43-4571-9CE1-4D92FC36F790}" dt="2025-05-30T01:40:22.711" v="4205" actId="20577"/>
          <ac:spMkLst>
            <pc:docMk/>
            <pc:sldMk cId="3961378500" sldId="2147309358"/>
            <ac:spMk id="3" creationId="{9EF4C284-D1F0-DD02-C987-F358B92A5275}"/>
          </ac:spMkLst>
        </pc:spChg>
        <pc:picChg chg="mod ord">
          <ac:chgData name="Mihai Budiu" userId="3fe408b5c12bb05c" providerId="LiveId" clId="{A9C50F5E-FF43-4571-9CE1-4D92FC36F790}" dt="2025-05-30T01:40:34.921" v="4219" actId="1076"/>
          <ac:picMkLst>
            <pc:docMk/>
            <pc:sldMk cId="3961378500" sldId="2147309358"/>
            <ac:picMk id="6" creationId="{BB0EAD28-AD7B-EA87-F3B3-F140F5CC8C9E}"/>
          </ac:picMkLst>
        </pc:picChg>
        <pc:cxnChg chg="add mod">
          <ac:chgData name="Mihai Budiu" userId="3fe408b5c12bb05c" providerId="LiveId" clId="{A9C50F5E-FF43-4571-9CE1-4D92FC36F790}" dt="2025-05-30T01:39:59.491" v="4194" actId="1582"/>
          <ac:cxnSpMkLst>
            <pc:docMk/>
            <pc:sldMk cId="3961378500" sldId="2147309358"/>
            <ac:cxnSpMk id="9" creationId="{E5F832EE-30F4-C42B-2E8D-E86142F9F5BD}"/>
          </ac:cxnSpMkLst>
        </pc:cxnChg>
      </pc:sldChg>
      <pc:sldChg chg="modSp mod ord">
        <pc:chgData name="Mihai Budiu" userId="3fe408b5c12bb05c" providerId="LiveId" clId="{A9C50F5E-FF43-4571-9CE1-4D92FC36F790}" dt="2025-05-30T00:53:07.185" v="2945" actId="14861"/>
        <pc:sldMkLst>
          <pc:docMk/>
          <pc:sldMk cId="2870264475" sldId="2147309359"/>
        </pc:sldMkLst>
        <pc:spChg chg="mod">
          <ac:chgData name="Mihai Budiu" userId="3fe408b5c12bb05c" providerId="LiveId" clId="{A9C50F5E-FF43-4571-9CE1-4D92FC36F790}" dt="2025-05-30T00:53:07.185" v="2945" actId="14861"/>
          <ac:spMkLst>
            <pc:docMk/>
            <pc:sldMk cId="2870264475" sldId="2147309359"/>
            <ac:spMk id="2" creationId="{F6509676-6F7E-1CC6-B429-AC68815A39AB}"/>
          </ac:spMkLst>
        </pc:spChg>
      </pc:sldChg>
      <pc:sldChg chg="addSp delSp modSp del mod setBg">
        <pc:chgData name="Mihai Budiu" userId="3fe408b5c12bb05c" providerId="LiveId" clId="{A9C50F5E-FF43-4571-9CE1-4D92FC36F790}" dt="2025-05-29T23:40:07.791" v="1017" actId="47"/>
        <pc:sldMkLst>
          <pc:docMk/>
          <pc:sldMk cId="2340090070" sldId="2147309360"/>
        </pc:sldMkLst>
      </pc:sldChg>
      <pc:sldChg chg="modSp mod">
        <pc:chgData name="Mihai Budiu" userId="3fe408b5c12bb05c" providerId="LiveId" clId="{A9C50F5E-FF43-4571-9CE1-4D92FC36F790}" dt="2025-05-30T00:51:57.722" v="2937" actId="14861"/>
        <pc:sldMkLst>
          <pc:docMk/>
          <pc:sldMk cId="1611728880" sldId="2147309361"/>
        </pc:sldMkLst>
        <pc:spChg chg="mod">
          <ac:chgData name="Mihai Budiu" userId="3fe408b5c12bb05c" providerId="LiveId" clId="{A9C50F5E-FF43-4571-9CE1-4D92FC36F790}" dt="2025-05-30T00:51:57.722" v="2937" actId="14861"/>
          <ac:spMkLst>
            <pc:docMk/>
            <pc:sldMk cId="1611728880" sldId="2147309361"/>
            <ac:spMk id="2" creationId="{F1DC080A-9D9B-120A-30E5-47354CC879D9}"/>
          </ac:spMkLst>
        </pc:spChg>
      </pc:sldChg>
      <pc:sldChg chg="modSp mod ord">
        <pc:chgData name="Mihai Budiu" userId="3fe408b5c12bb05c" providerId="LiveId" clId="{A9C50F5E-FF43-4571-9CE1-4D92FC36F790}" dt="2025-05-30T00:15:05.868" v="1695" actId="20577"/>
        <pc:sldMkLst>
          <pc:docMk/>
          <pc:sldMk cId="980464607" sldId="2147309362"/>
        </pc:sldMkLst>
        <pc:spChg chg="mod">
          <ac:chgData name="Mihai Budiu" userId="3fe408b5c12bb05c" providerId="LiveId" clId="{A9C50F5E-FF43-4571-9CE1-4D92FC36F790}" dt="2025-05-30T00:15:05.868" v="1695" actId="20577"/>
          <ac:spMkLst>
            <pc:docMk/>
            <pc:sldMk cId="980464607" sldId="2147309362"/>
            <ac:spMk id="5" creationId="{FD56C653-1BF0-70E4-B74D-AF4208363F87}"/>
          </ac:spMkLst>
        </pc:spChg>
      </pc:sldChg>
      <pc:sldChg chg="addSp modSp mod ord">
        <pc:chgData name="Mihai Budiu" userId="3fe408b5c12bb05c" providerId="LiveId" clId="{A9C50F5E-FF43-4571-9CE1-4D92FC36F790}" dt="2025-05-30T01:56:45.221" v="4730" actId="403"/>
        <pc:sldMkLst>
          <pc:docMk/>
          <pc:sldMk cId="3353238082" sldId="2147309363"/>
        </pc:sldMkLst>
        <pc:spChg chg="mod">
          <ac:chgData name="Mihai Budiu" userId="3fe408b5c12bb05c" providerId="LiveId" clId="{A9C50F5E-FF43-4571-9CE1-4D92FC36F790}" dt="2025-05-30T01:55:57.421" v="4626" actId="20577"/>
          <ac:spMkLst>
            <pc:docMk/>
            <pc:sldMk cId="3353238082" sldId="2147309363"/>
            <ac:spMk id="2" creationId="{503B8EBC-94C3-649B-E503-E46746D9834A}"/>
          </ac:spMkLst>
        </pc:spChg>
        <pc:spChg chg="add mod">
          <ac:chgData name="Mihai Budiu" userId="3fe408b5c12bb05c" providerId="LiveId" clId="{A9C50F5E-FF43-4571-9CE1-4D92FC36F790}" dt="2025-05-30T01:56:45.221" v="4730" actId="403"/>
          <ac:spMkLst>
            <pc:docMk/>
            <pc:sldMk cId="3353238082" sldId="2147309363"/>
            <ac:spMk id="3" creationId="{09656480-BA23-B1C8-A502-7D7310285FEA}"/>
          </ac:spMkLst>
        </pc:spChg>
      </pc:sldChg>
      <pc:sldChg chg="ord">
        <pc:chgData name="Mihai Budiu" userId="3fe408b5c12bb05c" providerId="LiveId" clId="{A9C50F5E-FF43-4571-9CE1-4D92FC36F790}" dt="2025-05-30T00:38:34.281" v="2436"/>
        <pc:sldMkLst>
          <pc:docMk/>
          <pc:sldMk cId="3728518485" sldId="2147309364"/>
        </pc:sldMkLst>
      </pc:sldChg>
      <pc:sldChg chg="modSp ord">
        <pc:chgData name="Mihai Budiu" userId="3fe408b5c12bb05c" providerId="LiveId" clId="{A9C50F5E-FF43-4571-9CE1-4D92FC36F790}" dt="2025-05-30T00:10:50.238" v="1682" actId="403"/>
        <pc:sldMkLst>
          <pc:docMk/>
          <pc:sldMk cId="2785545855" sldId="2147309365"/>
        </pc:sldMkLst>
        <pc:spChg chg="mod">
          <ac:chgData name="Mihai Budiu" userId="3fe408b5c12bb05c" providerId="LiveId" clId="{A9C50F5E-FF43-4571-9CE1-4D92FC36F790}" dt="2025-05-30T00:10:50.238" v="1682" actId="403"/>
          <ac:spMkLst>
            <pc:docMk/>
            <pc:sldMk cId="2785545855" sldId="2147309365"/>
            <ac:spMk id="16" creationId="{45784BEA-9802-F41C-2F1A-D1F0272E34E8}"/>
          </ac:spMkLst>
        </pc:spChg>
        <pc:spChg chg="mod">
          <ac:chgData name="Mihai Budiu" userId="3fe408b5c12bb05c" providerId="LiveId" clId="{A9C50F5E-FF43-4571-9CE1-4D92FC36F790}" dt="2025-05-30T00:10:50.238" v="1682" actId="403"/>
          <ac:spMkLst>
            <pc:docMk/>
            <pc:sldMk cId="2785545855" sldId="2147309365"/>
            <ac:spMk id="23" creationId="{4B9FD42B-899A-EEB2-5FFE-D9CD4B863CAC}"/>
          </ac:spMkLst>
        </pc:spChg>
        <pc:cxnChg chg="mod">
          <ac:chgData name="Mihai Budiu" userId="3fe408b5c12bb05c" providerId="LiveId" clId="{A9C50F5E-FF43-4571-9CE1-4D92FC36F790}" dt="2025-05-30T00:10:50.238" v="1682" actId="403"/>
          <ac:cxnSpMkLst>
            <pc:docMk/>
            <pc:sldMk cId="2785545855" sldId="2147309365"/>
            <ac:cxnSpMk id="18" creationId="{7B807403-8F28-8647-2427-2B958756200E}"/>
          </ac:cxnSpMkLst>
        </pc:cxnChg>
        <pc:cxnChg chg="mod">
          <ac:chgData name="Mihai Budiu" userId="3fe408b5c12bb05c" providerId="LiveId" clId="{A9C50F5E-FF43-4571-9CE1-4D92FC36F790}" dt="2025-05-30T00:10:50.238" v="1682" actId="403"/>
          <ac:cxnSpMkLst>
            <pc:docMk/>
            <pc:sldMk cId="2785545855" sldId="2147309365"/>
            <ac:cxnSpMk id="19" creationId="{A9BCD429-4F2F-CFB0-DC85-36699DA0AF21}"/>
          </ac:cxnSpMkLst>
        </pc:cxnChg>
        <pc:cxnChg chg="mod">
          <ac:chgData name="Mihai Budiu" userId="3fe408b5c12bb05c" providerId="LiveId" clId="{A9C50F5E-FF43-4571-9CE1-4D92FC36F790}" dt="2025-05-30T00:10:50.238" v="1682" actId="403"/>
          <ac:cxnSpMkLst>
            <pc:docMk/>
            <pc:sldMk cId="2785545855" sldId="2147309365"/>
            <ac:cxnSpMk id="24" creationId="{2F1A8DF0-B712-2E33-5D43-CAACBAC552A0}"/>
          </ac:cxnSpMkLst>
        </pc:cxnChg>
      </pc:sldChg>
      <pc:sldChg chg="modSp mod ord">
        <pc:chgData name="Mihai Budiu" userId="3fe408b5c12bb05c" providerId="LiveId" clId="{A9C50F5E-FF43-4571-9CE1-4D92FC36F790}" dt="2025-05-30T00:12:19.827" v="1688" actId="113"/>
        <pc:sldMkLst>
          <pc:docMk/>
          <pc:sldMk cId="1973320203" sldId="2147309366"/>
        </pc:sldMkLst>
        <pc:spChg chg="mod">
          <ac:chgData name="Mihai Budiu" userId="3fe408b5c12bb05c" providerId="LiveId" clId="{A9C50F5E-FF43-4571-9CE1-4D92FC36F790}" dt="2025-05-30T00:12:19.827" v="1688" actId="113"/>
          <ac:spMkLst>
            <pc:docMk/>
            <pc:sldMk cId="1973320203" sldId="2147309366"/>
            <ac:spMk id="5" creationId="{FFD77500-FF9B-6B2A-6525-0D5420E8F432}"/>
          </ac:spMkLst>
        </pc:spChg>
      </pc:sldChg>
      <pc:sldChg chg="addSp delSp modSp mod modAnim">
        <pc:chgData name="Mihai Budiu" userId="3fe408b5c12bb05c" providerId="LiveId" clId="{A9C50F5E-FF43-4571-9CE1-4D92FC36F790}" dt="2025-05-30T01:18:38.391" v="3799" actId="20577"/>
        <pc:sldMkLst>
          <pc:docMk/>
          <pc:sldMk cId="3081551492" sldId="2147309368"/>
        </pc:sldMkLst>
        <pc:spChg chg="mod">
          <ac:chgData name="Mihai Budiu" userId="3fe408b5c12bb05c" providerId="LiveId" clId="{A9C50F5E-FF43-4571-9CE1-4D92FC36F790}" dt="2025-05-30T00:56:43.696" v="3055" actId="20577"/>
          <ac:spMkLst>
            <pc:docMk/>
            <pc:sldMk cId="3081551492" sldId="2147309368"/>
            <ac:spMk id="2" creationId="{389E4B87-32DD-EBF5-8908-C4CC3DAF2D64}"/>
          </ac:spMkLst>
        </pc:spChg>
        <pc:spChg chg="add mod ord">
          <ac:chgData name="Mihai Budiu" userId="3fe408b5c12bb05c" providerId="LiveId" clId="{A9C50F5E-FF43-4571-9CE1-4D92FC36F790}" dt="2025-05-30T01:00:12.451" v="3112" actId="1076"/>
          <ac:spMkLst>
            <pc:docMk/>
            <pc:sldMk cId="3081551492" sldId="2147309368"/>
            <ac:spMk id="8" creationId="{4B2EF492-210D-8D4E-E8AF-D13428DEB343}"/>
          </ac:spMkLst>
        </pc:spChg>
        <pc:spChg chg="add mod ord">
          <ac:chgData name="Mihai Budiu" userId="3fe408b5c12bb05c" providerId="LiveId" clId="{A9C50F5E-FF43-4571-9CE1-4D92FC36F790}" dt="2025-05-30T01:00:12.451" v="3112" actId="1076"/>
          <ac:spMkLst>
            <pc:docMk/>
            <pc:sldMk cId="3081551492" sldId="2147309368"/>
            <ac:spMk id="10" creationId="{D95C5479-A48C-8249-B65A-492D2A562407}"/>
          </ac:spMkLst>
        </pc:spChg>
        <pc:spChg chg="mod">
          <ac:chgData name="Mihai Budiu" userId="3fe408b5c12bb05c" providerId="LiveId" clId="{A9C50F5E-FF43-4571-9CE1-4D92FC36F790}" dt="2025-05-30T01:18:38.391" v="3799" actId="20577"/>
          <ac:spMkLst>
            <pc:docMk/>
            <pc:sldMk cId="3081551492" sldId="2147309368"/>
            <ac:spMk id="14" creationId="{E406B15A-E3AF-871D-3F4A-A5AB9EA287A0}"/>
          </ac:spMkLst>
        </pc:spChg>
        <pc:grpChg chg="add mod">
          <ac:chgData name="Mihai Budiu" userId="3fe408b5c12bb05c" providerId="LiveId" clId="{A9C50F5E-FF43-4571-9CE1-4D92FC36F790}" dt="2025-05-30T01:00:12.451" v="3112" actId="1076"/>
          <ac:grpSpMkLst>
            <pc:docMk/>
            <pc:sldMk cId="3081551492" sldId="2147309368"/>
            <ac:grpSpMk id="9" creationId="{AEF63850-DD7A-E50E-685A-800656B5F5E3}"/>
          </ac:grpSpMkLst>
        </pc:grpChg>
        <pc:grpChg chg="add mod">
          <ac:chgData name="Mihai Budiu" userId="3fe408b5c12bb05c" providerId="LiveId" clId="{A9C50F5E-FF43-4571-9CE1-4D92FC36F790}" dt="2025-05-30T01:17:53.176" v="3775" actId="1076"/>
          <ac:grpSpMkLst>
            <pc:docMk/>
            <pc:sldMk cId="3081551492" sldId="2147309368"/>
            <ac:grpSpMk id="13" creationId="{1EA4FFC7-75A4-453A-138C-2248FEEC6A63}"/>
          </ac:grpSpMkLst>
        </pc:grpChg>
        <pc:picChg chg="add mod">
          <ac:chgData name="Mihai Budiu" userId="3fe408b5c12bb05c" providerId="LiveId" clId="{A9C50F5E-FF43-4571-9CE1-4D92FC36F790}" dt="2025-05-30T00:58:58.238" v="3072" actId="164"/>
          <ac:picMkLst>
            <pc:docMk/>
            <pc:sldMk cId="3081551492" sldId="2147309368"/>
            <ac:picMk id="3" creationId="{827265A1-8500-DDC4-C364-7BD05A074B75}"/>
          </ac:picMkLst>
        </pc:picChg>
        <pc:picChg chg="add mod">
          <ac:chgData name="Mihai Budiu" userId="3fe408b5c12bb05c" providerId="LiveId" clId="{A9C50F5E-FF43-4571-9CE1-4D92FC36F790}" dt="2025-05-30T00:58:58.238" v="3072" actId="164"/>
          <ac:picMkLst>
            <pc:docMk/>
            <pc:sldMk cId="3081551492" sldId="2147309368"/>
            <ac:picMk id="5" creationId="{8D9847CC-1534-305C-590D-0D03F1FF1DE0}"/>
          </ac:picMkLst>
        </pc:picChg>
        <pc:picChg chg="add mod">
          <ac:chgData name="Mihai Budiu" userId="3fe408b5c12bb05c" providerId="LiveId" clId="{A9C50F5E-FF43-4571-9CE1-4D92FC36F790}" dt="2025-05-30T00:58:58.238" v="3072" actId="164"/>
          <ac:picMkLst>
            <pc:docMk/>
            <pc:sldMk cId="3081551492" sldId="2147309368"/>
            <ac:picMk id="6" creationId="{8B4941E8-B834-DBE6-B771-3B891D733267}"/>
          </ac:picMkLst>
        </pc:picChg>
        <pc:picChg chg="add mod">
          <ac:chgData name="Mihai Budiu" userId="3fe408b5c12bb05c" providerId="LiveId" clId="{A9C50F5E-FF43-4571-9CE1-4D92FC36F790}" dt="2025-05-30T00:58:58.238" v="3072" actId="164"/>
          <ac:picMkLst>
            <pc:docMk/>
            <pc:sldMk cId="3081551492" sldId="2147309368"/>
            <ac:picMk id="7" creationId="{EB3FEA57-13F6-DF1A-DAF3-5AADAB85BD3A}"/>
          </ac:picMkLst>
        </pc:picChg>
        <pc:picChg chg="mod">
          <ac:chgData name="Mihai Budiu" userId="3fe408b5c12bb05c" providerId="LiveId" clId="{A9C50F5E-FF43-4571-9CE1-4D92FC36F790}" dt="2025-05-30T01:17:45.225" v="3774"/>
          <ac:picMkLst>
            <pc:docMk/>
            <pc:sldMk cId="3081551492" sldId="2147309368"/>
            <ac:picMk id="16" creationId="{D7694AE0-D36F-8EC8-3D8C-6F8D9D6DC320}"/>
          </ac:picMkLst>
        </pc:picChg>
        <pc:picChg chg="mod">
          <ac:chgData name="Mihai Budiu" userId="3fe408b5c12bb05c" providerId="LiveId" clId="{A9C50F5E-FF43-4571-9CE1-4D92FC36F790}" dt="2025-05-30T01:17:45.225" v="3774"/>
          <ac:picMkLst>
            <pc:docMk/>
            <pc:sldMk cId="3081551492" sldId="2147309368"/>
            <ac:picMk id="18" creationId="{12FE226B-F197-5639-037D-DBF2F588F949}"/>
          </ac:picMkLst>
        </pc:picChg>
        <pc:picChg chg="mod">
          <ac:chgData name="Mihai Budiu" userId="3fe408b5c12bb05c" providerId="LiveId" clId="{A9C50F5E-FF43-4571-9CE1-4D92FC36F790}" dt="2025-05-30T01:17:45.225" v="3774"/>
          <ac:picMkLst>
            <pc:docMk/>
            <pc:sldMk cId="3081551492" sldId="2147309368"/>
            <ac:picMk id="19" creationId="{DE855637-C96C-8AC9-AE5F-3552ED5861C0}"/>
          </ac:picMkLst>
        </pc:picChg>
        <pc:picChg chg="mod">
          <ac:chgData name="Mihai Budiu" userId="3fe408b5c12bb05c" providerId="LiveId" clId="{A9C50F5E-FF43-4571-9CE1-4D92FC36F790}" dt="2025-05-30T01:17:45.225" v="3774"/>
          <ac:picMkLst>
            <pc:docMk/>
            <pc:sldMk cId="3081551492" sldId="2147309368"/>
            <ac:picMk id="20" creationId="{D356F067-7942-8046-B55B-4B9E1533538F}"/>
          </ac:picMkLst>
        </pc:picChg>
      </pc:sldChg>
      <pc:sldChg chg="modSp mod">
        <pc:chgData name="Mihai Budiu" userId="3fe408b5c12bb05c" providerId="LiveId" clId="{A9C50F5E-FF43-4571-9CE1-4D92FC36F790}" dt="2025-05-30T00:37:50.253" v="2434" actId="403"/>
        <pc:sldMkLst>
          <pc:docMk/>
          <pc:sldMk cId="1177888361" sldId="2147309369"/>
        </pc:sldMkLst>
        <pc:spChg chg="mod">
          <ac:chgData name="Mihai Budiu" userId="3fe408b5c12bb05c" providerId="LiveId" clId="{A9C50F5E-FF43-4571-9CE1-4D92FC36F790}" dt="2025-05-30T00:37:50.253" v="2434" actId="403"/>
          <ac:spMkLst>
            <pc:docMk/>
            <pc:sldMk cId="1177888361" sldId="2147309369"/>
            <ac:spMk id="2" creationId="{71FBE3F1-A8E8-5278-6E5E-DE0D6D31AA31}"/>
          </ac:spMkLst>
        </pc:spChg>
        <pc:spChg chg="mod">
          <ac:chgData name="Mihai Budiu" userId="3fe408b5c12bb05c" providerId="LiveId" clId="{A9C50F5E-FF43-4571-9CE1-4D92FC36F790}" dt="2025-05-29T21:38:13.369" v="283" actId="20577"/>
          <ac:spMkLst>
            <pc:docMk/>
            <pc:sldMk cId="1177888361" sldId="2147309369"/>
            <ac:spMk id="3" creationId="{73B48D2A-4475-1AFF-8000-60CDA073B7CE}"/>
          </ac:spMkLst>
        </pc:spChg>
        <pc:picChg chg="mod ord">
          <ac:chgData name="Mihai Budiu" userId="3fe408b5c12bb05c" providerId="LiveId" clId="{A9C50F5E-FF43-4571-9CE1-4D92FC36F790}" dt="2025-05-30T00:37:44.069" v="2427" actId="167"/>
          <ac:picMkLst>
            <pc:docMk/>
            <pc:sldMk cId="1177888361" sldId="2147309369"/>
            <ac:picMk id="6" creationId="{F0E97465-B5EF-9202-A46D-044869FC4A1D}"/>
          </ac:picMkLst>
        </pc:picChg>
      </pc:sldChg>
      <pc:sldChg chg="modSp mod ord modAnim">
        <pc:chgData name="Mihai Budiu" userId="3fe408b5c12bb05c" providerId="LiveId" clId="{A9C50F5E-FF43-4571-9CE1-4D92FC36F790}" dt="2025-05-30T01:38:54.991" v="4141"/>
        <pc:sldMkLst>
          <pc:docMk/>
          <pc:sldMk cId="4035556667" sldId="2147309370"/>
        </pc:sldMkLst>
        <pc:spChg chg="mod">
          <ac:chgData name="Mihai Budiu" userId="3fe408b5c12bb05c" providerId="LiveId" clId="{A9C50F5E-FF43-4571-9CE1-4D92FC36F790}" dt="2025-05-30T00:36:31.335" v="2381" actId="20577"/>
          <ac:spMkLst>
            <pc:docMk/>
            <pc:sldMk cId="4035556667" sldId="2147309370"/>
            <ac:spMk id="3" creationId="{3646EB84-D53F-F89C-FDF9-22052002F308}"/>
          </ac:spMkLst>
        </pc:spChg>
      </pc:sldChg>
      <pc:sldChg chg="addSp delSp modSp new mod modAnim">
        <pc:chgData name="Mihai Budiu" userId="3fe408b5c12bb05c" providerId="LiveId" clId="{A9C50F5E-FF43-4571-9CE1-4D92FC36F790}" dt="2025-05-29T23:53:22.045" v="1512"/>
        <pc:sldMkLst>
          <pc:docMk/>
          <pc:sldMk cId="817146103" sldId="2147309371"/>
        </pc:sldMkLst>
        <pc:spChg chg="mod">
          <ac:chgData name="Mihai Budiu" userId="3fe408b5c12bb05c" providerId="LiveId" clId="{A9C50F5E-FF43-4571-9CE1-4D92FC36F790}" dt="2025-05-29T23:52:56.498" v="1510" actId="14100"/>
          <ac:spMkLst>
            <pc:docMk/>
            <pc:sldMk cId="817146103" sldId="2147309371"/>
            <ac:spMk id="2" creationId="{1A714D2A-47C0-8302-EBB0-8861FEA2FF4E}"/>
          </ac:spMkLst>
        </pc:spChg>
        <pc:spChg chg="add mod">
          <ac:chgData name="Mihai Budiu" userId="3fe408b5c12bb05c" providerId="LiveId" clId="{A9C50F5E-FF43-4571-9CE1-4D92FC36F790}" dt="2025-05-29T21:33:15.069" v="165" actId="207"/>
          <ac:spMkLst>
            <pc:docMk/>
            <pc:sldMk cId="817146103" sldId="2147309371"/>
            <ac:spMk id="7" creationId="{AFDC16E3-D11F-FE75-0B59-3EA32561ACB7}"/>
          </ac:spMkLst>
        </pc:spChg>
        <pc:spChg chg="add mod">
          <ac:chgData name="Mihai Budiu" userId="3fe408b5c12bb05c" providerId="LiveId" clId="{A9C50F5E-FF43-4571-9CE1-4D92FC36F790}" dt="2025-05-29T21:31:22.559" v="111" actId="1076"/>
          <ac:spMkLst>
            <pc:docMk/>
            <pc:sldMk cId="817146103" sldId="2147309371"/>
            <ac:spMk id="20" creationId="{40AE6156-A725-AD83-5E5F-76797330DBEE}"/>
          </ac:spMkLst>
        </pc:spChg>
        <pc:spChg chg="add mod">
          <ac:chgData name="Mihai Budiu" userId="3fe408b5c12bb05c" providerId="LiveId" clId="{A9C50F5E-FF43-4571-9CE1-4D92FC36F790}" dt="2025-05-29T21:31:28.899" v="121" actId="20577"/>
          <ac:spMkLst>
            <pc:docMk/>
            <pc:sldMk cId="817146103" sldId="2147309371"/>
            <ac:spMk id="21" creationId="{68005B9D-FEEF-7A5D-956A-2C6719414D58}"/>
          </ac:spMkLst>
        </pc:spChg>
        <pc:picChg chg="add mod">
          <ac:chgData name="Mihai Budiu" userId="3fe408b5c12bb05c" providerId="LiveId" clId="{A9C50F5E-FF43-4571-9CE1-4D92FC36F790}" dt="2025-05-29T21:31:45.069" v="149" actId="14100"/>
          <ac:picMkLst>
            <pc:docMk/>
            <pc:sldMk cId="817146103" sldId="2147309371"/>
            <ac:picMk id="6" creationId="{D4EB361D-62B2-C891-CE2B-A6F424A572BE}"/>
          </ac:picMkLst>
        </pc:picChg>
        <pc:picChg chg="add mod">
          <ac:chgData name="Mihai Budiu" userId="3fe408b5c12bb05c" providerId="LiveId" clId="{A9C50F5E-FF43-4571-9CE1-4D92FC36F790}" dt="2025-05-29T21:31:38.789" v="147" actId="1035"/>
          <ac:picMkLst>
            <pc:docMk/>
            <pc:sldMk cId="817146103" sldId="2147309371"/>
            <ac:picMk id="9" creationId="{B44F50CC-9405-5622-8416-C3D8B8265067}"/>
          </ac:picMkLst>
        </pc:picChg>
        <pc:picChg chg="add mod">
          <ac:chgData name="Mihai Budiu" userId="3fe408b5c12bb05c" providerId="LiveId" clId="{A9C50F5E-FF43-4571-9CE1-4D92FC36F790}" dt="2025-05-29T21:34:21.819" v="178" actId="1076"/>
          <ac:picMkLst>
            <pc:docMk/>
            <pc:sldMk cId="817146103" sldId="2147309371"/>
            <ac:picMk id="11" creationId="{E256119E-3566-FDA9-5C04-A494D2B632C3}"/>
          </ac:picMkLst>
        </pc:picChg>
        <pc:picChg chg="add mod modCrop">
          <ac:chgData name="Mihai Budiu" userId="3fe408b5c12bb05c" providerId="LiveId" clId="{A9C50F5E-FF43-4571-9CE1-4D92FC36F790}" dt="2025-05-29T21:34:23.732" v="179" actId="1076"/>
          <ac:picMkLst>
            <pc:docMk/>
            <pc:sldMk cId="817146103" sldId="2147309371"/>
            <ac:picMk id="13" creationId="{B8EFEF01-1F8D-6E44-D224-C6B7E53CC1D2}"/>
          </ac:picMkLst>
        </pc:picChg>
        <pc:picChg chg="add mod">
          <ac:chgData name="Mihai Budiu" userId="3fe408b5c12bb05c" providerId="LiveId" clId="{A9C50F5E-FF43-4571-9CE1-4D92FC36F790}" dt="2025-05-29T21:31:38.789" v="147" actId="1035"/>
          <ac:picMkLst>
            <pc:docMk/>
            <pc:sldMk cId="817146103" sldId="2147309371"/>
            <ac:picMk id="15" creationId="{07E01A92-7DB5-8E68-7E50-93B871C4D2CB}"/>
          </ac:picMkLst>
        </pc:picChg>
        <pc:picChg chg="add mod">
          <ac:chgData name="Mihai Budiu" userId="3fe408b5c12bb05c" providerId="LiveId" clId="{A9C50F5E-FF43-4571-9CE1-4D92FC36F790}" dt="2025-05-29T21:34:24.709" v="180" actId="1076"/>
          <ac:picMkLst>
            <pc:docMk/>
            <pc:sldMk cId="817146103" sldId="2147309371"/>
            <ac:picMk id="17" creationId="{6792B1BD-9573-FCCC-F373-4922245F2212}"/>
          </ac:picMkLst>
        </pc:picChg>
        <pc:picChg chg="add mod">
          <ac:chgData name="Mihai Budiu" userId="3fe408b5c12bb05c" providerId="LiveId" clId="{A9C50F5E-FF43-4571-9CE1-4D92FC36F790}" dt="2025-05-29T21:31:38.789" v="147" actId="1035"/>
          <ac:picMkLst>
            <pc:docMk/>
            <pc:sldMk cId="817146103" sldId="2147309371"/>
            <ac:picMk id="19" creationId="{5FF8556B-A005-F0D8-D5B3-C7EF2F22D18F}"/>
          </ac:picMkLst>
        </pc:picChg>
        <pc:picChg chg="add mod ord">
          <ac:chgData name="Mihai Budiu" userId="3fe408b5c12bb05c" providerId="LiveId" clId="{A9C50F5E-FF43-4571-9CE1-4D92FC36F790}" dt="2025-05-29T21:32:16.261" v="156" actId="167"/>
          <ac:picMkLst>
            <pc:docMk/>
            <pc:sldMk cId="817146103" sldId="2147309371"/>
            <ac:picMk id="23" creationId="{5D0B98DF-3785-2A3C-2B55-9BC759C5002B}"/>
          </ac:picMkLst>
        </pc:picChg>
        <pc:picChg chg="add mod ord">
          <ac:chgData name="Mihai Budiu" userId="3fe408b5c12bb05c" providerId="LiveId" clId="{A9C50F5E-FF43-4571-9CE1-4D92FC36F790}" dt="2025-05-29T21:32:50.509" v="163" actId="167"/>
          <ac:picMkLst>
            <pc:docMk/>
            <pc:sldMk cId="817146103" sldId="2147309371"/>
            <ac:picMk id="25" creationId="{864FC117-0E7E-EB75-A4E5-112CFE54DB25}"/>
          </ac:picMkLst>
        </pc:picChg>
        <pc:picChg chg="add mod ord">
          <ac:chgData name="Mihai Budiu" userId="3fe408b5c12bb05c" providerId="LiveId" clId="{A9C50F5E-FF43-4571-9CE1-4D92FC36F790}" dt="2025-05-29T21:34:26.777" v="181" actId="1076"/>
          <ac:picMkLst>
            <pc:docMk/>
            <pc:sldMk cId="817146103" sldId="2147309371"/>
            <ac:picMk id="29" creationId="{E76344F4-B4D1-687D-D604-BDFC86A06EED}"/>
          </ac:picMkLst>
        </pc:picChg>
        <pc:cxnChg chg="add mod">
          <ac:chgData name="Mihai Budiu" userId="3fe408b5c12bb05c" providerId="LiveId" clId="{A9C50F5E-FF43-4571-9CE1-4D92FC36F790}" dt="2025-05-29T23:52:36.094" v="1495" actId="14100"/>
          <ac:cxnSpMkLst>
            <pc:docMk/>
            <pc:sldMk cId="817146103" sldId="2147309371"/>
            <ac:cxnSpMk id="31" creationId="{53126A8B-B717-B95F-3F99-10E7C6F51438}"/>
          </ac:cxnSpMkLst>
        </pc:cxnChg>
      </pc:sldChg>
      <pc:sldChg chg="addSp delSp modSp new mod modClrScheme delAnim modAnim chgLayout">
        <pc:chgData name="Mihai Budiu" userId="3fe408b5c12bb05c" providerId="LiveId" clId="{A9C50F5E-FF43-4571-9CE1-4D92FC36F790}" dt="2025-05-30T00:46:49.295" v="2747" actId="12385"/>
        <pc:sldMkLst>
          <pc:docMk/>
          <pc:sldMk cId="1431849425" sldId="2147309372"/>
        </pc:sldMkLst>
        <pc:spChg chg="mod ord">
          <ac:chgData name="Mihai Budiu" userId="3fe408b5c12bb05c" providerId="LiveId" clId="{A9C50F5E-FF43-4571-9CE1-4D92FC36F790}" dt="2025-05-29T23:27:00.513" v="313" actId="700"/>
          <ac:spMkLst>
            <pc:docMk/>
            <pc:sldMk cId="1431849425" sldId="2147309372"/>
            <ac:spMk id="4" creationId="{CDBE89FC-DCC5-3EF0-750B-A6321288D51D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0" creationId="{6861B5EA-4BB5-C46C-0625-35F87964EBE7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1" creationId="{F7E2B427-1922-7290-E659-91646F7CC7AD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2" creationId="{736E772E-8693-8D47-25BE-8FCC6DE3C159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3" creationId="{1ACDEED4-059E-63F8-B432-63FD89EDF603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4" creationId="{A7531220-64EE-400B-9CE9-3108DB08CC1D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6" creationId="{6858171A-EE8A-EC14-7036-DFDBB51F2DEA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20" creationId="{3E578C75-6877-FBEE-7F85-21C5CFE9D049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21" creationId="{CEFC028D-E6A1-FB92-A551-ED91F503F1DD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22" creationId="{D98A23D2-D642-2061-1016-2BB74296B261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26" creationId="{5062EBA1-4AD9-B152-5C30-FD285410D5D4}"/>
          </ac:spMkLst>
        </pc:spChg>
        <pc:graphicFrameChg chg="add mod modGraphic">
          <ac:chgData name="Mihai Budiu" userId="3fe408b5c12bb05c" providerId="LiveId" clId="{A9C50F5E-FF43-4571-9CE1-4D92FC36F790}" dt="2025-05-30T00:46:49.295" v="2747" actId="12385"/>
          <ac:graphicFrameMkLst>
            <pc:docMk/>
            <pc:sldMk cId="1431849425" sldId="2147309372"/>
            <ac:graphicFrameMk id="39" creationId="{20BC6C35-7F31-F7FA-F115-747ED98E2A25}"/>
          </ac:graphicFrameMkLst>
        </pc:graphicFrameChg>
        <pc:picChg chg="add mod">
          <ac:chgData name="Mihai Budiu" userId="3fe408b5c12bb05c" providerId="LiveId" clId="{A9C50F5E-FF43-4571-9CE1-4D92FC36F790}" dt="2025-05-29T23:31:21.617" v="618" actId="1076"/>
          <ac:picMkLst>
            <pc:docMk/>
            <pc:sldMk cId="1431849425" sldId="2147309372"/>
            <ac:picMk id="5" creationId="{7441A776-DE18-640B-E39B-80A4BF9FE1DB}"/>
          </ac:picMkLst>
        </pc:picChg>
      </pc:sldChg>
      <pc:sldChg chg="addSp modSp new mod">
        <pc:chgData name="Mihai Budiu" userId="3fe408b5c12bb05c" providerId="LiveId" clId="{A9C50F5E-FF43-4571-9CE1-4D92FC36F790}" dt="2025-05-30T01:51:39.761" v="4538" actId="113"/>
        <pc:sldMkLst>
          <pc:docMk/>
          <pc:sldMk cId="509923301" sldId="2147309373"/>
        </pc:sldMkLst>
        <pc:spChg chg="mod">
          <ac:chgData name="Mihai Budiu" userId="3fe408b5c12bb05c" providerId="LiveId" clId="{A9C50F5E-FF43-4571-9CE1-4D92FC36F790}" dt="2025-05-30T00:34:41.967" v="2219" actId="14100"/>
          <ac:spMkLst>
            <pc:docMk/>
            <pc:sldMk cId="509923301" sldId="2147309373"/>
            <ac:spMk id="2" creationId="{04DFC079-6BAF-45BE-4568-777A54CA55B8}"/>
          </ac:spMkLst>
        </pc:spChg>
        <pc:spChg chg="mod">
          <ac:chgData name="Mihai Budiu" userId="3fe408b5c12bb05c" providerId="LiveId" clId="{A9C50F5E-FF43-4571-9CE1-4D92FC36F790}" dt="2025-05-30T01:51:39.761" v="4538" actId="113"/>
          <ac:spMkLst>
            <pc:docMk/>
            <pc:sldMk cId="509923301" sldId="2147309373"/>
            <ac:spMk id="3" creationId="{D08B1AA8-97E1-75F1-F290-30E62DBA15DC}"/>
          </ac:spMkLst>
        </pc:spChg>
        <pc:picChg chg="add mod">
          <ac:chgData name="Mihai Budiu" userId="3fe408b5c12bb05c" providerId="LiveId" clId="{A9C50F5E-FF43-4571-9CE1-4D92FC36F790}" dt="2025-05-30T00:34:00.047" v="2204" actId="1076"/>
          <ac:picMkLst>
            <pc:docMk/>
            <pc:sldMk cId="509923301" sldId="2147309373"/>
            <ac:picMk id="6" creationId="{8AEE97D5-9639-FA8C-E9AA-E2AF7BF4A413}"/>
          </ac:picMkLst>
        </pc:picChg>
      </pc:sldChg>
      <pc:sldChg chg="addSp delSp modSp new del mod modClrScheme chgLayout">
        <pc:chgData name="Mihai Budiu" userId="3fe408b5c12bb05c" providerId="LiveId" clId="{A9C50F5E-FF43-4571-9CE1-4D92FC36F790}" dt="2025-05-29T23:51:49.154" v="1476" actId="47"/>
        <pc:sldMkLst>
          <pc:docMk/>
          <pc:sldMk cId="2569116298" sldId="2147309373"/>
        </pc:sldMkLst>
      </pc:sldChg>
      <pc:sldChg chg="addSp delSp modSp new del mod modClrScheme chgLayout">
        <pc:chgData name="Mihai Budiu" userId="3fe408b5c12bb05c" providerId="LiveId" clId="{A9C50F5E-FF43-4571-9CE1-4D92FC36F790}" dt="2025-05-29T23:42:26.582" v="1074" actId="47"/>
        <pc:sldMkLst>
          <pc:docMk/>
          <pc:sldMk cId="3414418519" sldId="2147309373"/>
        </pc:sldMkLst>
      </pc:sldChg>
      <pc:sldChg chg="addSp delSp modSp new mod modAnim">
        <pc:chgData name="Mihai Budiu" userId="3fe408b5c12bb05c" providerId="LiveId" clId="{A9C50F5E-FF43-4571-9CE1-4D92FC36F790}" dt="2025-05-30T02:03:32.950" v="4805"/>
        <pc:sldMkLst>
          <pc:docMk/>
          <pc:sldMk cId="3683542198" sldId="2147309374"/>
        </pc:sldMkLst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6" creationId="{70CB3C37-446F-D8D2-51E4-7B9D76F47EA0}"/>
          </ac:spMkLst>
        </pc:spChg>
        <pc:spChg chg="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8" creationId="{B626713D-3639-41EC-B47F-5413E9E3E675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10" creationId="{03893B74-F568-B126-77E6-04BE7476852D}"/>
          </ac:spMkLst>
        </pc:spChg>
        <pc:spChg chg="mod">
          <ac:chgData name="Mihai Budiu" userId="3fe408b5c12bb05c" providerId="LiveId" clId="{A9C50F5E-FF43-4571-9CE1-4D92FC36F790}" dt="2025-05-30T00:39:33.239" v="2453" actId="1038"/>
          <ac:spMkLst>
            <pc:docMk/>
            <pc:sldMk cId="3683542198" sldId="2147309374"/>
            <ac:spMk id="11" creationId="{54C4FA71-0BBC-53AC-ED6B-C37982D77707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12" creationId="{C71377C8-40D8-E84A-A59C-E1A428DD1FD9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17" creationId="{2C550B65-1CD6-ADD7-990F-0BB1B8A7213C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19" creationId="{CDCA12C4-F0D6-030F-3A43-559E96509F42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21" creationId="{A7E90472-519B-1039-0DD4-F26200FFB27F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22" creationId="{894C93F4-2380-9379-DB47-E3DFCC57ADA6}"/>
          </ac:spMkLst>
        </pc:spChg>
        <pc:spChg chg="mod">
          <ac:chgData name="Mihai Budiu" userId="3fe408b5c12bb05c" providerId="LiveId" clId="{A9C50F5E-FF43-4571-9CE1-4D92FC36F790}" dt="2025-05-30T00:39:33.239" v="2453" actId="1038"/>
          <ac:spMkLst>
            <pc:docMk/>
            <pc:sldMk cId="3683542198" sldId="2147309374"/>
            <ac:spMk id="23" creationId="{E59DD173-605D-31FF-250D-70E9210AE8BE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24" creationId="{0CE4E121-2DD8-730D-7852-3B8C6B2E1C6C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25" creationId="{C40F40A9-723E-925D-FE8B-99D55D59E23D}"/>
          </ac:spMkLst>
        </pc:spChg>
        <pc:spChg chg="mod">
          <ac:chgData name="Mihai Budiu" userId="3fe408b5c12bb05c" providerId="LiveId" clId="{A9C50F5E-FF43-4571-9CE1-4D92FC36F790}" dt="2025-05-30T00:39:33.239" v="2453" actId="1038"/>
          <ac:spMkLst>
            <pc:docMk/>
            <pc:sldMk cId="3683542198" sldId="2147309374"/>
            <ac:spMk id="26" creationId="{0399B22E-01EB-A3CD-DC58-8F8D9B0BE498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33" creationId="{232C3C55-4083-18B4-788B-2D52FD794B65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34" creationId="{E4515D99-60D8-EA20-005B-D471F3F96C5E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35" creationId="{3CAA6594-18CE-3C5C-9F0D-7448F13E8DE3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37" creationId="{E9DC5632-F15D-EA4D-743F-63A628839565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38" creationId="{2B83C2A2-4CD3-1CAB-A1F6-B831941C4826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42" creationId="{E16C8BF0-14A9-DB8E-DE2E-78AAD982FAEC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44" creationId="{2F09C738-57C9-DE2A-C889-14ADA6F729B5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45" creationId="{EE1C4412-7C57-47D0-1293-0CA3EDBC43D5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50" creationId="{6816A684-E67A-F7A7-1D57-4067A67A663C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51" creationId="{86D4C937-4BCE-3B92-5287-FFA27CCD3341}"/>
          </ac:spMkLst>
        </pc:spChg>
        <pc:grpChg chg="mod">
          <ac:chgData name="Mihai Budiu" userId="3fe408b5c12bb05c" providerId="LiveId" clId="{A9C50F5E-FF43-4571-9CE1-4D92FC36F790}" dt="2025-05-30T00:49:42.695" v="2927" actId="1035"/>
          <ac:grpSpMkLst>
            <pc:docMk/>
            <pc:sldMk cId="3683542198" sldId="2147309374"/>
            <ac:grpSpMk id="29" creationId="{8AE7CDA2-CB76-69A0-EF2B-C0F6205C8826}"/>
          </ac:grpSpMkLst>
        </pc:grpChg>
        <pc:grpChg chg="mod">
          <ac:chgData name="Mihai Budiu" userId="3fe408b5c12bb05c" providerId="LiveId" clId="{A9C50F5E-FF43-4571-9CE1-4D92FC36F790}" dt="2025-05-30T00:49:42.695" v="2927" actId="1035"/>
          <ac:grpSpMkLst>
            <pc:docMk/>
            <pc:sldMk cId="3683542198" sldId="2147309374"/>
            <ac:grpSpMk id="52" creationId="{26A463CC-C7BB-9AF3-6685-5AAC791A7EFF}"/>
          </ac:grpSpMkLst>
        </pc:grpChg>
        <pc:graphicFrameChg chg="add mod modGraphic">
          <ac:chgData name="Mihai Budiu" userId="3fe408b5c12bb05c" providerId="LiveId" clId="{A9C50F5E-FF43-4571-9CE1-4D92FC36F790}" dt="2025-05-30T00:49:35.452" v="2890" actId="1036"/>
          <ac:graphicFrameMkLst>
            <pc:docMk/>
            <pc:sldMk cId="3683542198" sldId="2147309374"/>
            <ac:graphicFrameMk id="76" creationId="{8D8F8843-500F-6E3C-AD0F-AAD011962D59}"/>
          </ac:graphicFrameMkLst>
        </pc:graphicFrameChg>
        <pc:picChg chg="mod">
          <ac:chgData name="Mihai Budiu" userId="3fe408b5c12bb05c" providerId="LiveId" clId="{A9C50F5E-FF43-4571-9CE1-4D92FC36F790}" dt="2025-05-30T00:39:12.200" v="2440" actId="1076"/>
          <ac:picMkLst>
            <pc:docMk/>
            <pc:sldMk cId="3683542198" sldId="2147309374"/>
            <ac:picMk id="5" creationId="{8AD9737E-ECF5-91CD-1F0E-ABD3C8F732D1}"/>
          </ac:picMkLst>
        </pc:picChg>
        <pc:picChg chg="add mod">
          <ac:chgData name="Mihai Budiu" userId="3fe408b5c12bb05c" providerId="LiveId" clId="{A9C50F5E-FF43-4571-9CE1-4D92FC36F790}" dt="2025-05-30T00:49:42.695" v="2927" actId="1035"/>
          <ac:picMkLst>
            <pc:docMk/>
            <pc:sldMk cId="3683542198" sldId="2147309374"/>
            <ac:picMk id="75" creationId="{6F4EE736-1240-0A21-A607-1D909C10BCAF}"/>
          </ac:picMkLst>
        </pc:picChg>
      </pc:sldChg>
      <pc:sldChg chg="addSp modSp new mod">
        <pc:chgData name="Mihai Budiu" userId="3fe408b5c12bb05c" providerId="LiveId" clId="{A9C50F5E-FF43-4571-9CE1-4D92FC36F790}" dt="2025-05-30T00:56:17.532" v="3035" actId="5793"/>
        <pc:sldMkLst>
          <pc:docMk/>
          <pc:sldMk cId="2482985036" sldId="2147309375"/>
        </pc:sldMkLst>
        <pc:spChg chg="mod">
          <ac:chgData name="Mihai Budiu" userId="3fe408b5c12bb05c" providerId="LiveId" clId="{A9C50F5E-FF43-4571-9CE1-4D92FC36F790}" dt="2025-05-30T00:55:30.011" v="2978" actId="403"/>
          <ac:spMkLst>
            <pc:docMk/>
            <pc:sldMk cId="2482985036" sldId="2147309375"/>
            <ac:spMk id="2" creationId="{E10A8521-758F-D2BB-2DA1-7EB1CFBB0E3F}"/>
          </ac:spMkLst>
        </pc:spChg>
        <pc:spChg chg="mod">
          <ac:chgData name="Mihai Budiu" userId="3fe408b5c12bb05c" providerId="LiveId" clId="{A9C50F5E-FF43-4571-9CE1-4D92FC36F790}" dt="2025-05-30T00:56:17.532" v="3035" actId="5793"/>
          <ac:spMkLst>
            <pc:docMk/>
            <pc:sldMk cId="2482985036" sldId="2147309375"/>
            <ac:spMk id="3" creationId="{F6731486-ADA7-5B10-93F7-82F80A097151}"/>
          </ac:spMkLst>
        </pc:spChg>
        <pc:spChg chg="add mod">
          <ac:chgData name="Mihai Budiu" userId="3fe408b5c12bb05c" providerId="LiveId" clId="{A9C50F5E-FF43-4571-9CE1-4D92FC36F790}" dt="2025-05-30T00:56:10.124" v="3034" actId="404"/>
          <ac:spMkLst>
            <pc:docMk/>
            <pc:sldMk cId="2482985036" sldId="2147309375"/>
            <ac:spMk id="6" creationId="{C7B912C1-07ED-8B53-002B-80D5EF944F34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4" creationId="{278A34EF-9C0C-6D4B-4026-AC94162B89F3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5" creationId="{451647CF-8C5D-E78F-7764-E2B0106D3064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6" creationId="{843C39AA-E99A-8190-6BD6-BA76CD373D58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7" creationId="{A2896E6F-8465-01E3-A815-E11316EFDB32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8" creationId="{6BE57119-6C09-913B-FE07-90CDBEDF59B9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9" creationId="{0E14A88A-D75E-DFB0-1081-3A1782F20A4C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20" creationId="{B034F983-B59D-F928-E9C1-8435F855B618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21" creationId="{A4AAA5C3-C7FA-4846-92DD-2E2C4618D401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23" creationId="{30FE98DE-4B23-8952-71C8-C10A9C0A708D}"/>
          </ac:spMkLst>
        </pc:spChg>
      </pc:sldChg>
      <pc:sldChg chg="addSp delSp modSp new mod ord modAnim">
        <pc:chgData name="Mihai Budiu" userId="3fe408b5c12bb05c" providerId="LiveId" clId="{A9C50F5E-FF43-4571-9CE1-4D92FC36F790}" dt="2025-05-30T01:02:53.865" v="3178"/>
        <pc:sldMkLst>
          <pc:docMk/>
          <pc:sldMk cId="3242610165" sldId="2147309376"/>
        </pc:sldMkLst>
        <pc:spChg chg="mod">
          <ac:chgData name="Mihai Budiu" userId="3fe408b5c12bb05c" providerId="LiveId" clId="{A9C50F5E-FF43-4571-9CE1-4D92FC36F790}" dt="2025-05-30T01:02:41.771" v="3172" actId="27636"/>
          <ac:spMkLst>
            <pc:docMk/>
            <pc:sldMk cId="3242610165" sldId="2147309376"/>
            <ac:spMk id="2" creationId="{CE1745D1-E2CF-9960-966F-DAFC0645ACA6}"/>
          </ac:spMkLst>
        </pc:spChg>
        <pc:spChg chg="add mod">
          <ac:chgData name="Mihai Budiu" userId="3fe408b5c12bb05c" providerId="LiveId" clId="{A9C50F5E-FF43-4571-9CE1-4D92FC36F790}" dt="2025-05-30T01:00:24.769" v="3114" actId="1076"/>
          <ac:spMkLst>
            <pc:docMk/>
            <pc:sldMk cId="3242610165" sldId="2147309376"/>
            <ac:spMk id="5" creationId="{68B11300-EFAD-8882-EA12-5B64A3E6E69C}"/>
          </ac:spMkLst>
        </pc:spChg>
        <pc:spChg chg="add mod">
          <ac:chgData name="Mihai Budiu" userId="3fe408b5c12bb05c" providerId="LiveId" clId="{A9C50F5E-FF43-4571-9CE1-4D92FC36F790}" dt="2025-05-30T01:00:24.769" v="3114" actId="1076"/>
          <ac:spMkLst>
            <pc:docMk/>
            <pc:sldMk cId="3242610165" sldId="2147309376"/>
            <ac:spMk id="6" creationId="{E7343836-F0B3-694A-0E5E-97113CF2BD8A}"/>
          </ac:spMkLst>
        </pc:spChg>
        <pc:spChg chg="mod">
          <ac:chgData name="Mihai Budiu" userId="3fe408b5c12bb05c" providerId="LiveId" clId="{A9C50F5E-FF43-4571-9CE1-4D92FC36F790}" dt="2025-05-30T01:00:22.406" v="3113"/>
          <ac:spMkLst>
            <pc:docMk/>
            <pc:sldMk cId="3242610165" sldId="2147309376"/>
            <ac:spMk id="8" creationId="{18DEA051-48E6-C151-0888-E07D61897929}"/>
          </ac:spMkLst>
        </pc:spChg>
        <pc:spChg chg="mod">
          <ac:chgData name="Mihai Budiu" userId="3fe408b5c12bb05c" providerId="LiveId" clId="{A9C50F5E-FF43-4571-9CE1-4D92FC36F790}" dt="2025-05-30T01:00:22.406" v="3113"/>
          <ac:spMkLst>
            <pc:docMk/>
            <pc:sldMk cId="3242610165" sldId="2147309376"/>
            <ac:spMk id="9" creationId="{70D27C47-249E-4BBD-50E6-A4805F140543}"/>
          </ac:spMkLst>
        </pc:spChg>
        <pc:spChg chg="mod">
          <ac:chgData name="Mihai Budiu" userId="3fe408b5c12bb05c" providerId="LiveId" clId="{A9C50F5E-FF43-4571-9CE1-4D92FC36F790}" dt="2025-05-30T01:00:22.406" v="3113"/>
          <ac:spMkLst>
            <pc:docMk/>
            <pc:sldMk cId="3242610165" sldId="2147309376"/>
            <ac:spMk id="10" creationId="{E8A44B49-3A38-9DB4-AE3F-4197647013A5}"/>
          </ac:spMkLst>
        </pc:spChg>
        <pc:spChg chg="mod">
          <ac:chgData name="Mihai Budiu" userId="3fe408b5c12bb05c" providerId="LiveId" clId="{A9C50F5E-FF43-4571-9CE1-4D92FC36F790}" dt="2025-05-30T01:00:22.406" v="3113"/>
          <ac:spMkLst>
            <pc:docMk/>
            <pc:sldMk cId="3242610165" sldId="2147309376"/>
            <ac:spMk id="11" creationId="{5CFF1B29-BAFA-F0AC-2DA9-9E87FB4C6AA2}"/>
          </ac:spMkLst>
        </pc:spChg>
        <pc:spChg chg="add mod">
          <ac:chgData name="Mihai Budiu" userId="3fe408b5c12bb05c" providerId="LiveId" clId="{A9C50F5E-FF43-4571-9CE1-4D92FC36F790}" dt="2025-05-30T01:00:39.883" v="3128" actId="20577"/>
          <ac:spMkLst>
            <pc:docMk/>
            <pc:sldMk cId="3242610165" sldId="2147309376"/>
            <ac:spMk id="12" creationId="{0981C6F5-0CF5-8A09-C325-A54E3E184004}"/>
          </ac:spMkLst>
        </pc:spChg>
        <pc:spChg chg="add mod">
          <ac:chgData name="Mihai Budiu" userId="3fe408b5c12bb05c" providerId="LiveId" clId="{A9C50F5E-FF43-4571-9CE1-4D92FC36F790}" dt="2025-05-30T01:02:50.246" v="3176" actId="20577"/>
          <ac:spMkLst>
            <pc:docMk/>
            <pc:sldMk cId="3242610165" sldId="2147309376"/>
            <ac:spMk id="17" creationId="{19932EC4-A889-184C-5A13-AC3430CF1513}"/>
          </ac:spMkLst>
        </pc:spChg>
        <pc:spChg chg="add mod">
          <ac:chgData name="Mihai Budiu" userId="3fe408b5c12bb05c" providerId="LiveId" clId="{A9C50F5E-FF43-4571-9CE1-4D92FC36F790}" dt="2025-05-30T01:01:29.347" v="3136" actId="164"/>
          <ac:spMkLst>
            <pc:docMk/>
            <pc:sldMk cId="3242610165" sldId="2147309376"/>
            <ac:spMk id="19" creationId="{9285BE07-4A83-4ABD-5CFE-FE304A7DC0FE}"/>
          </ac:spMkLst>
        </pc:spChg>
        <pc:spChg chg="add mod">
          <ac:chgData name="Mihai Budiu" userId="3fe408b5c12bb05c" providerId="LiveId" clId="{A9C50F5E-FF43-4571-9CE1-4D92FC36F790}" dt="2025-05-30T01:01:29.347" v="3136" actId="164"/>
          <ac:spMkLst>
            <pc:docMk/>
            <pc:sldMk cId="3242610165" sldId="2147309376"/>
            <ac:spMk id="20" creationId="{A8903558-5374-321F-66BA-84D3BAFA5097}"/>
          </ac:spMkLst>
        </pc:spChg>
        <pc:spChg chg="add mod">
          <ac:chgData name="Mihai Budiu" userId="3fe408b5c12bb05c" providerId="LiveId" clId="{A9C50F5E-FF43-4571-9CE1-4D92FC36F790}" dt="2025-05-30T01:01:29.347" v="3136" actId="164"/>
          <ac:spMkLst>
            <pc:docMk/>
            <pc:sldMk cId="3242610165" sldId="2147309376"/>
            <ac:spMk id="21" creationId="{2DB83429-88F6-3459-22FF-2B0F3AEF4C2B}"/>
          </ac:spMkLst>
        </pc:spChg>
        <pc:spChg chg="add mod">
          <ac:chgData name="Mihai Budiu" userId="3fe408b5c12bb05c" providerId="LiveId" clId="{A9C50F5E-FF43-4571-9CE1-4D92FC36F790}" dt="2025-05-30T01:01:29.347" v="3136" actId="164"/>
          <ac:spMkLst>
            <pc:docMk/>
            <pc:sldMk cId="3242610165" sldId="2147309376"/>
            <ac:spMk id="22" creationId="{9CAE5434-CB46-F1FE-2A67-BEF3AA8ADE57}"/>
          </ac:spMkLst>
        </pc:spChg>
        <pc:grpChg chg="mod">
          <ac:chgData name="Mihai Budiu" userId="3fe408b5c12bb05c" providerId="LiveId" clId="{A9C50F5E-FF43-4571-9CE1-4D92FC36F790}" dt="2025-05-30T01:00:24.769" v="3114" actId="1076"/>
          <ac:grpSpMkLst>
            <pc:docMk/>
            <pc:sldMk cId="3242610165" sldId="2147309376"/>
            <ac:grpSpMk id="7" creationId="{B48258CB-A7E0-749F-6088-516D6D8BC436}"/>
          </ac:grpSpMkLst>
        </pc:grpChg>
        <pc:grpChg chg="add mod">
          <ac:chgData name="Mihai Budiu" userId="3fe408b5c12bb05c" providerId="LiveId" clId="{A9C50F5E-FF43-4571-9CE1-4D92FC36F790}" dt="2025-05-30T01:01:54.003" v="3140" actId="1076"/>
          <ac:grpSpMkLst>
            <pc:docMk/>
            <pc:sldMk cId="3242610165" sldId="2147309376"/>
            <ac:grpSpMk id="23" creationId="{7DDC0EC1-38A2-3CC9-DEA7-23B81A6515B9}"/>
          </ac:grpSpMkLst>
        </pc:grpChg>
      </pc:sldChg>
      <pc:sldChg chg="addSp delSp modSp new mod modAnim chgLayout">
        <pc:chgData name="Mihai Budiu" userId="3fe408b5c12bb05c" providerId="LiveId" clId="{A9C50F5E-FF43-4571-9CE1-4D92FC36F790}" dt="2025-06-04T12:12:29.476" v="5219" actId="20577"/>
        <pc:sldMkLst>
          <pc:docMk/>
          <pc:sldMk cId="3639138156" sldId="2147309377"/>
        </pc:sldMkLst>
        <pc:spChg chg="mod ord">
          <ac:chgData name="Mihai Budiu" userId="3fe408b5c12bb05c" providerId="LiveId" clId="{A9C50F5E-FF43-4571-9CE1-4D92FC36F790}" dt="2025-05-30T01:06:40.296" v="3427" actId="20577"/>
          <ac:spMkLst>
            <pc:docMk/>
            <pc:sldMk cId="3639138156" sldId="2147309377"/>
            <ac:spMk id="2" creationId="{31A1E7CC-A2C4-3818-1EE5-24D0ED460189}"/>
          </ac:spMkLst>
        </pc:spChg>
        <pc:spChg chg="mod ord">
          <ac:chgData name="Mihai Budiu" userId="3fe408b5c12bb05c" providerId="LiveId" clId="{A9C50F5E-FF43-4571-9CE1-4D92FC36F790}" dt="2025-05-30T01:05:43.695" v="3254" actId="700"/>
          <ac:spMkLst>
            <pc:docMk/>
            <pc:sldMk cId="3639138156" sldId="2147309377"/>
            <ac:spMk id="4" creationId="{C8FA1BC2-BF67-7E56-FBD3-B581B29E2996}"/>
          </ac:spMkLst>
        </pc:spChg>
        <pc:spChg chg="add mod">
          <ac:chgData name="Mihai Budiu" userId="3fe408b5c12bb05c" providerId="LiveId" clId="{A9C50F5E-FF43-4571-9CE1-4D92FC36F790}" dt="2025-05-30T01:05:32.171" v="3253" actId="1076"/>
          <ac:spMkLst>
            <pc:docMk/>
            <pc:sldMk cId="3639138156" sldId="2147309377"/>
            <ac:spMk id="5" creationId="{8E2F5D99-AC47-49C7-21EE-73CDAB9DBDC5}"/>
          </ac:spMkLst>
        </pc:spChg>
        <pc:spChg chg="add mod">
          <ac:chgData name="Mihai Budiu" userId="3fe408b5c12bb05c" providerId="LiveId" clId="{A9C50F5E-FF43-4571-9CE1-4D92FC36F790}" dt="2025-05-30T01:05:32.171" v="3253" actId="1076"/>
          <ac:spMkLst>
            <pc:docMk/>
            <pc:sldMk cId="3639138156" sldId="2147309377"/>
            <ac:spMk id="6" creationId="{99C5E2B3-6269-6E8E-EEEB-200D2E2D43CB}"/>
          </ac:spMkLst>
        </pc:spChg>
        <pc:spChg chg="mod">
          <ac:chgData name="Mihai Budiu" userId="3fe408b5c12bb05c" providerId="LiveId" clId="{A9C50F5E-FF43-4571-9CE1-4D92FC36F790}" dt="2025-05-30T01:04:01.784" v="3232"/>
          <ac:spMkLst>
            <pc:docMk/>
            <pc:sldMk cId="3639138156" sldId="2147309377"/>
            <ac:spMk id="8" creationId="{9D098FD2-5514-6783-78E8-1A093167EC81}"/>
          </ac:spMkLst>
        </pc:spChg>
        <pc:spChg chg="mod">
          <ac:chgData name="Mihai Budiu" userId="3fe408b5c12bb05c" providerId="LiveId" clId="{A9C50F5E-FF43-4571-9CE1-4D92FC36F790}" dt="2025-05-30T01:04:01.784" v="3232"/>
          <ac:spMkLst>
            <pc:docMk/>
            <pc:sldMk cId="3639138156" sldId="2147309377"/>
            <ac:spMk id="9" creationId="{84C39C48-4E1B-7C9B-8BD8-651F20DB5B80}"/>
          </ac:spMkLst>
        </pc:spChg>
        <pc:spChg chg="mod">
          <ac:chgData name="Mihai Budiu" userId="3fe408b5c12bb05c" providerId="LiveId" clId="{A9C50F5E-FF43-4571-9CE1-4D92FC36F790}" dt="2025-05-30T01:04:01.784" v="3232"/>
          <ac:spMkLst>
            <pc:docMk/>
            <pc:sldMk cId="3639138156" sldId="2147309377"/>
            <ac:spMk id="10" creationId="{93DA13C8-2483-132B-BD2F-DE92AC5FC2C3}"/>
          </ac:spMkLst>
        </pc:spChg>
        <pc:spChg chg="mod">
          <ac:chgData name="Mihai Budiu" userId="3fe408b5c12bb05c" providerId="LiveId" clId="{A9C50F5E-FF43-4571-9CE1-4D92FC36F790}" dt="2025-05-30T01:04:01.784" v="3232"/>
          <ac:spMkLst>
            <pc:docMk/>
            <pc:sldMk cId="3639138156" sldId="2147309377"/>
            <ac:spMk id="11" creationId="{0E3FC027-932A-8AC1-5AEC-A22695B27638}"/>
          </ac:spMkLst>
        </pc:spChg>
        <pc:spChg chg="add mod">
          <ac:chgData name="Mihai Budiu" userId="3fe408b5c12bb05c" providerId="LiveId" clId="{A9C50F5E-FF43-4571-9CE1-4D92FC36F790}" dt="2025-05-30T01:05:32.171" v="3253" actId="1076"/>
          <ac:spMkLst>
            <pc:docMk/>
            <pc:sldMk cId="3639138156" sldId="2147309377"/>
            <ac:spMk id="12" creationId="{513ED888-E50C-4234-4CA1-8F1C405F24BB}"/>
          </ac:spMkLst>
        </pc:spChg>
        <pc:spChg chg="add mod ord">
          <ac:chgData name="Mihai Budiu" userId="3fe408b5c12bb05c" providerId="LiveId" clId="{A9C50F5E-FF43-4571-9CE1-4D92FC36F790}" dt="2025-06-04T12:12:29.476" v="5219" actId="20577"/>
          <ac:spMkLst>
            <pc:docMk/>
            <pc:sldMk cId="3639138156" sldId="2147309377"/>
            <ac:spMk id="23" creationId="{04F342D8-A537-B13A-6322-95D282DF0711}"/>
          </ac:spMkLst>
        </pc:spChg>
        <pc:grpChg chg="mod">
          <ac:chgData name="Mihai Budiu" userId="3fe408b5c12bb05c" providerId="LiveId" clId="{A9C50F5E-FF43-4571-9CE1-4D92FC36F790}" dt="2025-05-30T01:05:32.171" v="3253" actId="1076"/>
          <ac:grpSpMkLst>
            <pc:docMk/>
            <pc:sldMk cId="3639138156" sldId="2147309377"/>
            <ac:grpSpMk id="7" creationId="{F2E5CB01-FDF4-C361-FEAB-1439281DDDAC}"/>
          </ac:grpSpMkLst>
        </pc:grpChg>
        <pc:grpChg chg="add mod">
          <ac:chgData name="Mihai Budiu" userId="3fe408b5c12bb05c" providerId="LiveId" clId="{A9C50F5E-FF43-4571-9CE1-4D92FC36F790}" dt="2025-05-30T01:05:32.171" v="3253" actId="1076"/>
          <ac:grpSpMkLst>
            <pc:docMk/>
            <pc:sldMk cId="3639138156" sldId="2147309377"/>
            <ac:grpSpMk id="22" creationId="{84DD86AD-5E43-59D7-7C62-DFD086CD21C4}"/>
          </ac:grpSpMkLst>
        </pc:grpChg>
        <pc:picChg chg="add mod">
          <ac:chgData name="Mihai Budiu" userId="3fe408b5c12bb05c" providerId="LiveId" clId="{A9C50F5E-FF43-4571-9CE1-4D92FC36F790}" dt="2025-05-30T01:04:58.212" v="3249" actId="164"/>
          <ac:picMkLst>
            <pc:docMk/>
            <pc:sldMk cId="3639138156" sldId="2147309377"/>
            <ac:picMk id="18" creationId="{677A2BB7-E266-1951-2B44-DC623D165E18}"/>
          </ac:picMkLst>
        </pc:picChg>
        <pc:picChg chg="add mod">
          <ac:chgData name="Mihai Budiu" userId="3fe408b5c12bb05c" providerId="LiveId" clId="{A9C50F5E-FF43-4571-9CE1-4D92FC36F790}" dt="2025-05-30T01:04:58.212" v="3249" actId="164"/>
          <ac:picMkLst>
            <pc:docMk/>
            <pc:sldMk cId="3639138156" sldId="2147309377"/>
            <ac:picMk id="19" creationId="{67FC7AB6-1FD7-3C5D-B4D3-2AA4E838A1CF}"/>
          </ac:picMkLst>
        </pc:picChg>
        <pc:picChg chg="add mod">
          <ac:chgData name="Mihai Budiu" userId="3fe408b5c12bb05c" providerId="LiveId" clId="{A9C50F5E-FF43-4571-9CE1-4D92FC36F790}" dt="2025-05-30T01:04:58.212" v="3249" actId="164"/>
          <ac:picMkLst>
            <pc:docMk/>
            <pc:sldMk cId="3639138156" sldId="2147309377"/>
            <ac:picMk id="20" creationId="{5BA61FF2-1E9D-90CA-4B51-065F706E90BD}"/>
          </ac:picMkLst>
        </pc:picChg>
        <pc:picChg chg="add mod">
          <ac:chgData name="Mihai Budiu" userId="3fe408b5c12bb05c" providerId="LiveId" clId="{A9C50F5E-FF43-4571-9CE1-4D92FC36F790}" dt="2025-05-30T01:04:58.212" v="3249" actId="164"/>
          <ac:picMkLst>
            <pc:docMk/>
            <pc:sldMk cId="3639138156" sldId="2147309377"/>
            <ac:picMk id="21" creationId="{CE6DDE6F-5ED4-5367-7BFA-D904D6C59A05}"/>
          </ac:picMkLst>
        </pc:picChg>
      </pc:sldChg>
      <pc:sldChg chg="addSp delSp modSp add mod delAnim modAnim">
        <pc:chgData name="Mihai Budiu" userId="3fe408b5c12bb05c" providerId="LiveId" clId="{A9C50F5E-FF43-4571-9CE1-4D92FC36F790}" dt="2025-05-30T01:59:15.744" v="4732"/>
        <pc:sldMkLst>
          <pc:docMk/>
          <pc:sldMk cId="2016236843" sldId="2147309378"/>
        </pc:sldMkLst>
        <pc:spChg chg="mod">
          <ac:chgData name="Mihai Budiu" userId="3fe408b5c12bb05c" providerId="LiveId" clId="{A9C50F5E-FF43-4571-9CE1-4D92FC36F790}" dt="2025-05-30T01:11:18.761" v="3536" actId="20577"/>
          <ac:spMkLst>
            <pc:docMk/>
            <pc:sldMk cId="2016236843" sldId="2147309378"/>
            <ac:spMk id="2" creationId="{C72A5DB5-E7EA-73A8-B89F-81ECACEC5B3D}"/>
          </ac:spMkLst>
        </pc:spChg>
        <pc:spChg chg="add mod">
          <ac:chgData name="Mihai Budiu" userId="3fe408b5c12bb05c" providerId="LiveId" clId="{A9C50F5E-FF43-4571-9CE1-4D92FC36F790}" dt="2025-05-30T01:12:20.725" v="3565" actId="14100"/>
          <ac:spMkLst>
            <pc:docMk/>
            <pc:sldMk cId="2016236843" sldId="2147309378"/>
            <ac:spMk id="6" creationId="{FB2193BF-5E5D-E8A2-4E50-187BC420B5D5}"/>
          </ac:spMkLst>
        </pc:spChg>
        <pc:spChg chg="mod">
          <ac:chgData name="Mihai Budiu" userId="3fe408b5c12bb05c" providerId="LiveId" clId="{A9C50F5E-FF43-4571-9CE1-4D92FC36F790}" dt="2025-05-30T01:07:17.197" v="3446" actId="1076"/>
          <ac:spMkLst>
            <pc:docMk/>
            <pc:sldMk cId="2016236843" sldId="2147309378"/>
            <ac:spMk id="13" creationId="{D1FF8F21-45A9-C48E-F4FC-EF9F6056B4B5}"/>
          </ac:spMkLst>
        </pc:spChg>
        <pc:spChg chg="mod">
          <ac:chgData name="Mihai Budiu" userId="3fe408b5c12bb05c" providerId="LiveId" clId="{A9C50F5E-FF43-4571-9CE1-4D92FC36F790}" dt="2025-05-30T01:07:17.197" v="3446" actId="1076"/>
          <ac:spMkLst>
            <pc:docMk/>
            <pc:sldMk cId="2016236843" sldId="2147309378"/>
            <ac:spMk id="14" creationId="{1B56166F-A743-E4FC-4CAC-61D6FB8E6B70}"/>
          </ac:spMkLst>
        </pc:spChg>
        <pc:spChg chg="mod">
          <ac:chgData name="Mihai Budiu" userId="3fe408b5c12bb05c" providerId="LiveId" clId="{A9C50F5E-FF43-4571-9CE1-4D92FC36F790}" dt="2025-05-30T01:07:17.197" v="3446" actId="1076"/>
          <ac:spMkLst>
            <pc:docMk/>
            <pc:sldMk cId="2016236843" sldId="2147309378"/>
            <ac:spMk id="15" creationId="{D89537E4-1CD3-5E1B-621C-BC00A386E446}"/>
          </ac:spMkLst>
        </pc:spChg>
        <pc:spChg chg="mod">
          <ac:chgData name="Mihai Budiu" userId="3fe408b5c12bb05c" providerId="LiveId" clId="{A9C50F5E-FF43-4571-9CE1-4D92FC36F790}" dt="2025-05-30T01:10:57.561" v="3524" actId="122"/>
          <ac:spMkLst>
            <pc:docMk/>
            <pc:sldMk cId="2016236843" sldId="2147309378"/>
            <ac:spMk id="16" creationId="{87A63392-E6F6-B890-44C6-C2E102D2EE7B}"/>
          </ac:spMkLst>
        </pc:spChg>
      </pc:sldChg>
      <pc:sldChg chg="addSp delSp modSp add mod">
        <pc:chgData name="Mihai Budiu" userId="3fe408b5c12bb05c" providerId="LiveId" clId="{A9C50F5E-FF43-4571-9CE1-4D92FC36F790}" dt="2025-05-30T02:00:04.155" v="4741" actId="14100"/>
        <pc:sldMkLst>
          <pc:docMk/>
          <pc:sldMk cId="1836978357" sldId="2147309379"/>
        </pc:sldMkLst>
        <pc:spChg chg="mod">
          <ac:chgData name="Mihai Budiu" userId="3fe408b5c12bb05c" providerId="LiveId" clId="{A9C50F5E-FF43-4571-9CE1-4D92FC36F790}" dt="2025-05-30T01:12:45.015" v="3587" actId="20577"/>
          <ac:spMkLst>
            <pc:docMk/>
            <pc:sldMk cId="1836978357" sldId="2147309379"/>
            <ac:spMk id="2" creationId="{F46D7E00-F03F-BA46-86F7-F5F6E58544CB}"/>
          </ac:spMkLst>
        </pc:spChg>
        <pc:spChg chg="mod">
          <ac:chgData name="Mihai Budiu" userId="3fe408b5c12bb05c" providerId="LiveId" clId="{A9C50F5E-FF43-4571-9CE1-4D92FC36F790}" dt="2025-05-30T01:13:08.315" v="3611" actId="1076"/>
          <ac:spMkLst>
            <pc:docMk/>
            <pc:sldMk cId="1836978357" sldId="2147309379"/>
            <ac:spMk id="5" creationId="{83E1474B-FB44-4411-64C2-E4963029AAE5}"/>
          </ac:spMkLst>
        </pc:spChg>
        <pc:spChg chg="mod">
          <ac:chgData name="Mihai Budiu" userId="3fe408b5c12bb05c" providerId="LiveId" clId="{A9C50F5E-FF43-4571-9CE1-4D92FC36F790}" dt="2025-05-30T01:13:14.400" v="3612" actId="1076"/>
          <ac:spMkLst>
            <pc:docMk/>
            <pc:sldMk cId="1836978357" sldId="2147309379"/>
            <ac:spMk id="6" creationId="{6BA53C2F-B21D-5EA4-327F-CBB9677701E1}"/>
          </ac:spMkLst>
        </pc:spChg>
        <pc:spChg chg="mod">
          <ac:chgData name="Mihai Budiu" userId="3fe408b5c12bb05c" providerId="LiveId" clId="{A9C50F5E-FF43-4571-9CE1-4D92FC36F790}" dt="2025-05-30T01:12:53.750" v="3607" actId="20577"/>
          <ac:spMkLst>
            <pc:docMk/>
            <pc:sldMk cId="1836978357" sldId="2147309379"/>
            <ac:spMk id="12" creationId="{9E4A33EB-622B-9E7A-1EC6-2AF203ABF7B0}"/>
          </ac:spMkLst>
        </pc:spChg>
        <pc:spChg chg="add del mod">
          <ac:chgData name="Mihai Budiu" userId="3fe408b5c12bb05c" providerId="LiveId" clId="{A9C50F5E-FF43-4571-9CE1-4D92FC36F790}" dt="2025-05-30T02:00:04.155" v="4741" actId="14100"/>
          <ac:spMkLst>
            <pc:docMk/>
            <pc:sldMk cId="1836978357" sldId="2147309379"/>
            <ac:spMk id="23" creationId="{C829E337-E1CC-5FDD-1D29-AB4926EAA1A4}"/>
          </ac:spMkLst>
        </pc:spChg>
        <pc:grpChg chg="mod">
          <ac:chgData name="Mihai Budiu" userId="3fe408b5c12bb05c" providerId="LiveId" clId="{A9C50F5E-FF43-4571-9CE1-4D92FC36F790}" dt="2025-05-30T01:13:08.315" v="3611" actId="1076"/>
          <ac:grpSpMkLst>
            <pc:docMk/>
            <pc:sldMk cId="1836978357" sldId="2147309379"/>
            <ac:grpSpMk id="7" creationId="{70CEAFE6-6854-9CA7-94E3-0C0029069642}"/>
          </ac:grpSpMkLst>
        </pc:grpChg>
        <pc:grpChg chg="mod">
          <ac:chgData name="Mihai Budiu" userId="3fe408b5c12bb05c" providerId="LiveId" clId="{A9C50F5E-FF43-4571-9CE1-4D92FC36F790}" dt="2025-05-30T01:13:14.400" v="3612" actId="1076"/>
          <ac:grpSpMkLst>
            <pc:docMk/>
            <pc:sldMk cId="1836978357" sldId="2147309379"/>
            <ac:grpSpMk id="22" creationId="{26532A43-2E80-7035-9A55-68F52389A286}"/>
          </ac:grpSpMkLst>
        </pc:grpChg>
        <pc:picChg chg="add mod">
          <ac:chgData name="Mihai Budiu" userId="3fe408b5c12bb05c" providerId="LiveId" clId="{A9C50F5E-FF43-4571-9CE1-4D92FC36F790}" dt="2025-05-30T02:00:01.640" v="4740" actId="1076"/>
          <ac:picMkLst>
            <pc:docMk/>
            <pc:sldMk cId="1836978357" sldId="2147309379"/>
            <ac:picMk id="16" creationId="{5A480A6A-0742-255D-8C23-2FB9933B0DB3}"/>
          </ac:picMkLst>
        </pc:picChg>
      </pc:sldChg>
      <pc:sldChg chg="addSp delSp modSp new mod modAnim">
        <pc:chgData name="Mihai Budiu" userId="3fe408b5c12bb05c" providerId="LiveId" clId="{A9C50F5E-FF43-4571-9CE1-4D92FC36F790}" dt="2025-05-30T01:28:01.502" v="4078"/>
        <pc:sldMkLst>
          <pc:docMk/>
          <pc:sldMk cId="278854437" sldId="2147309380"/>
        </pc:sldMkLst>
        <pc:spChg chg="mod ord">
          <ac:chgData name="Mihai Budiu" userId="3fe408b5c12bb05c" providerId="LiveId" clId="{A9C50F5E-FF43-4571-9CE1-4D92FC36F790}" dt="2025-05-30T01:26:35.848" v="4067" actId="20577"/>
          <ac:spMkLst>
            <pc:docMk/>
            <pc:sldMk cId="278854437" sldId="2147309380"/>
            <ac:spMk id="2" creationId="{1CDC42AE-E682-8060-605B-8598EDE4848D}"/>
          </ac:spMkLst>
        </pc:spChg>
        <pc:spChg chg="add mod">
          <ac:chgData name="Mihai Budiu" userId="3fe408b5c12bb05c" providerId="LiveId" clId="{A9C50F5E-FF43-4571-9CE1-4D92FC36F790}" dt="2025-05-30T01:22:10.990" v="4005" actId="1036"/>
          <ac:spMkLst>
            <pc:docMk/>
            <pc:sldMk cId="278854437" sldId="2147309380"/>
            <ac:spMk id="5" creationId="{F3105C88-86D1-60C0-48D7-FD7F9162516D}"/>
          </ac:spMkLst>
        </pc:spChg>
        <pc:spChg chg="add mod">
          <ac:chgData name="Mihai Budiu" userId="3fe408b5c12bb05c" providerId="LiveId" clId="{A9C50F5E-FF43-4571-9CE1-4D92FC36F790}" dt="2025-05-30T01:22:10.990" v="4005" actId="1036"/>
          <ac:spMkLst>
            <pc:docMk/>
            <pc:sldMk cId="278854437" sldId="2147309380"/>
            <ac:spMk id="6" creationId="{EE44AE1D-D93F-7463-909E-1E0199B326D5}"/>
          </ac:spMkLst>
        </pc:spChg>
        <pc:spChg chg="mod">
          <ac:chgData name="Mihai Budiu" userId="3fe408b5c12bb05c" providerId="LiveId" clId="{A9C50F5E-FF43-4571-9CE1-4D92FC36F790}" dt="2025-05-30T01:17:08.874" v="3771"/>
          <ac:spMkLst>
            <pc:docMk/>
            <pc:sldMk cId="278854437" sldId="2147309380"/>
            <ac:spMk id="8" creationId="{C8359804-F612-12F3-9CF3-957B77B810C3}"/>
          </ac:spMkLst>
        </pc:spChg>
        <pc:spChg chg="mod">
          <ac:chgData name="Mihai Budiu" userId="3fe408b5c12bb05c" providerId="LiveId" clId="{A9C50F5E-FF43-4571-9CE1-4D92FC36F790}" dt="2025-05-30T01:17:08.874" v="3771"/>
          <ac:spMkLst>
            <pc:docMk/>
            <pc:sldMk cId="278854437" sldId="2147309380"/>
            <ac:spMk id="9" creationId="{AEFA837C-AA18-CD1B-6EFF-16F4CA0E411E}"/>
          </ac:spMkLst>
        </pc:spChg>
        <pc:spChg chg="mod">
          <ac:chgData name="Mihai Budiu" userId="3fe408b5c12bb05c" providerId="LiveId" clId="{A9C50F5E-FF43-4571-9CE1-4D92FC36F790}" dt="2025-05-30T01:17:08.874" v="3771"/>
          <ac:spMkLst>
            <pc:docMk/>
            <pc:sldMk cId="278854437" sldId="2147309380"/>
            <ac:spMk id="10" creationId="{46C9AD9C-A36D-4468-ABF0-89FBA430732B}"/>
          </ac:spMkLst>
        </pc:spChg>
        <pc:spChg chg="mod">
          <ac:chgData name="Mihai Budiu" userId="3fe408b5c12bb05c" providerId="LiveId" clId="{A9C50F5E-FF43-4571-9CE1-4D92FC36F790}" dt="2025-05-30T01:17:08.874" v="3771"/>
          <ac:spMkLst>
            <pc:docMk/>
            <pc:sldMk cId="278854437" sldId="2147309380"/>
            <ac:spMk id="11" creationId="{7AAD1DFC-8BC1-C935-4B5C-7FE506E262C3}"/>
          </ac:spMkLst>
        </pc:spChg>
        <pc:spChg chg="add mod">
          <ac:chgData name="Mihai Budiu" userId="3fe408b5c12bb05c" providerId="LiveId" clId="{A9C50F5E-FF43-4571-9CE1-4D92FC36F790}" dt="2025-05-30T01:22:10.990" v="4005" actId="1036"/>
          <ac:spMkLst>
            <pc:docMk/>
            <pc:sldMk cId="278854437" sldId="2147309380"/>
            <ac:spMk id="12" creationId="{6DFEBAC0-7C28-BD11-C592-B3EC1D2FCC34}"/>
          </ac:spMkLst>
        </pc:spChg>
        <pc:spChg chg="add mod">
          <ac:chgData name="Mihai Budiu" userId="3fe408b5c12bb05c" providerId="LiveId" clId="{A9C50F5E-FF43-4571-9CE1-4D92FC36F790}" dt="2025-05-30T01:22:06.060" v="3987" actId="1035"/>
          <ac:spMkLst>
            <pc:docMk/>
            <pc:sldMk cId="278854437" sldId="2147309380"/>
            <ac:spMk id="32" creationId="{E529BA15-6919-A312-58F7-117E4CD00A9A}"/>
          </ac:spMkLst>
        </pc:spChg>
        <pc:spChg chg="add mod">
          <ac:chgData name="Mihai Budiu" userId="3fe408b5c12bb05c" providerId="LiveId" clId="{A9C50F5E-FF43-4571-9CE1-4D92FC36F790}" dt="2025-05-30T01:22:06.060" v="3987" actId="1035"/>
          <ac:spMkLst>
            <pc:docMk/>
            <pc:sldMk cId="278854437" sldId="2147309380"/>
            <ac:spMk id="33" creationId="{E1DBED86-3F67-7475-803E-990D72A70067}"/>
          </ac:spMkLst>
        </pc:spChg>
        <pc:spChg chg="add mod">
          <ac:chgData name="Mihai Budiu" userId="3fe408b5c12bb05c" providerId="LiveId" clId="{A9C50F5E-FF43-4571-9CE1-4D92FC36F790}" dt="2025-05-30T01:21:57.064" v="3950" actId="1076"/>
          <ac:spMkLst>
            <pc:docMk/>
            <pc:sldMk cId="278854437" sldId="2147309380"/>
            <ac:spMk id="45" creationId="{835191F0-5AD5-1567-66D2-ABB2AA95CC3F}"/>
          </ac:spMkLst>
        </pc:spChg>
        <pc:spChg chg="add mod">
          <ac:chgData name="Mihai Budiu" userId="3fe408b5c12bb05c" providerId="LiveId" clId="{A9C50F5E-FF43-4571-9CE1-4D92FC36F790}" dt="2025-05-30T01:21:57.064" v="3950" actId="1076"/>
          <ac:spMkLst>
            <pc:docMk/>
            <pc:sldMk cId="278854437" sldId="2147309380"/>
            <ac:spMk id="51" creationId="{B86E2754-1E9A-7C78-4AF4-BE4EA8A6C258}"/>
          </ac:spMkLst>
        </pc:spChg>
        <pc:spChg chg="add mod">
          <ac:chgData name="Mihai Budiu" userId="3fe408b5c12bb05c" providerId="LiveId" clId="{A9C50F5E-FF43-4571-9CE1-4D92FC36F790}" dt="2025-05-30T01:22:06.060" v="3987" actId="1035"/>
          <ac:spMkLst>
            <pc:docMk/>
            <pc:sldMk cId="278854437" sldId="2147309380"/>
            <ac:spMk id="57" creationId="{EBF5D659-BCE5-E81B-0F6E-02596E786788}"/>
          </ac:spMkLst>
        </pc:spChg>
        <pc:spChg chg="add mod">
          <ac:chgData name="Mihai Budiu" userId="3fe408b5c12bb05c" providerId="LiveId" clId="{A9C50F5E-FF43-4571-9CE1-4D92FC36F790}" dt="2025-05-30T01:21:57.064" v="3950" actId="1076"/>
          <ac:spMkLst>
            <pc:docMk/>
            <pc:sldMk cId="278854437" sldId="2147309380"/>
            <ac:spMk id="68" creationId="{9E4302F6-D335-115C-330E-D3043DAFD79E}"/>
          </ac:spMkLst>
        </pc:spChg>
        <pc:spChg chg="mod">
          <ac:chgData name="Mihai Budiu" userId="3fe408b5c12bb05c" providerId="LiveId" clId="{A9C50F5E-FF43-4571-9CE1-4D92FC36F790}" dt="2025-05-30T01:19:50.551" v="3899"/>
          <ac:spMkLst>
            <pc:docMk/>
            <pc:sldMk cId="278854437" sldId="2147309380"/>
            <ac:spMk id="70" creationId="{D7A4300E-7FD0-334B-5749-D7FB887E2C46}"/>
          </ac:spMkLst>
        </pc:spChg>
        <pc:spChg chg="mod">
          <ac:chgData name="Mihai Budiu" userId="3fe408b5c12bb05c" providerId="LiveId" clId="{A9C50F5E-FF43-4571-9CE1-4D92FC36F790}" dt="2025-05-30T01:19:50.551" v="3899"/>
          <ac:spMkLst>
            <pc:docMk/>
            <pc:sldMk cId="278854437" sldId="2147309380"/>
            <ac:spMk id="71" creationId="{080810C2-985A-E7F8-2457-5C89F4106421}"/>
          </ac:spMkLst>
        </pc:spChg>
        <pc:spChg chg="mod">
          <ac:chgData name="Mihai Budiu" userId="3fe408b5c12bb05c" providerId="LiveId" clId="{A9C50F5E-FF43-4571-9CE1-4D92FC36F790}" dt="2025-05-30T01:19:50.551" v="3899"/>
          <ac:spMkLst>
            <pc:docMk/>
            <pc:sldMk cId="278854437" sldId="2147309380"/>
            <ac:spMk id="72" creationId="{BAC5088D-45EC-FBF3-C88F-891B73FCC2A6}"/>
          </ac:spMkLst>
        </pc:spChg>
        <pc:spChg chg="mod">
          <ac:chgData name="Mihai Budiu" userId="3fe408b5c12bb05c" providerId="LiveId" clId="{A9C50F5E-FF43-4571-9CE1-4D92FC36F790}" dt="2025-05-30T01:19:50.551" v="3899"/>
          <ac:spMkLst>
            <pc:docMk/>
            <pc:sldMk cId="278854437" sldId="2147309380"/>
            <ac:spMk id="73" creationId="{D0075783-48CD-3B81-B1D1-27F43569210A}"/>
          </ac:spMkLst>
        </pc:spChg>
        <pc:spChg chg="add mod ord">
          <ac:chgData name="Mihai Budiu" userId="3fe408b5c12bb05c" providerId="LiveId" clId="{A9C50F5E-FF43-4571-9CE1-4D92FC36F790}" dt="2025-05-30T01:27:22.731" v="4071" actId="207"/>
          <ac:spMkLst>
            <pc:docMk/>
            <pc:sldMk cId="278854437" sldId="2147309380"/>
            <ac:spMk id="83" creationId="{D6323FEC-DBB9-7273-4F03-480A01700954}"/>
          </ac:spMkLst>
        </pc:spChg>
        <pc:grpChg chg="mod">
          <ac:chgData name="Mihai Budiu" userId="3fe408b5c12bb05c" providerId="LiveId" clId="{A9C50F5E-FF43-4571-9CE1-4D92FC36F790}" dt="2025-05-30T01:22:10.990" v="4005" actId="1036"/>
          <ac:grpSpMkLst>
            <pc:docMk/>
            <pc:sldMk cId="278854437" sldId="2147309380"/>
            <ac:grpSpMk id="7" creationId="{95D4536D-91D9-E3FF-135E-DCCE6E99A366}"/>
          </ac:grpSpMkLst>
        </pc:grpChg>
        <pc:grpChg chg="mod">
          <ac:chgData name="Mihai Budiu" userId="3fe408b5c12bb05c" providerId="LiveId" clId="{A9C50F5E-FF43-4571-9CE1-4D92FC36F790}" dt="2025-05-30T01:22:10.990" v="4005" actId="1036"/>
          <ac:grpSpMkLst>
            <pc:docMk/>
            <pc:sldMk cId="278854437" sldId="2147309380"/>
            <ac:grpSpMk id="13" creationId="{0A441E88-0BA4-2BD9-F325-F00F8D816F78}"/>
          </ac:grpSpMkLst>
        </pc:grpChg>
        <pc:grpChg chg="mod">
          <ac:chgData name="Mihai Budiu" userId="3fe408b5c12bb05c" providerId="LiveId" clId="{A9C50F5E-FF43-4571-9CE1-4D92FC36F790}" dt="2025-05-30T01:22:06.060" v="3987" actId="1035"/>
          <ac:grpSpMkLst>
            <pc:docMk/>
            <pc:sldMk cId="278854437" sldId="2147309380"/>
            <ac:grpSpMk id="34" creationId="{B75AE691-A506-2EE0-0F0F-853E33F0D7E6}"/>
          </ac:grpSpMkLst>
        </pc:grpChg>
        <pc:grpChg chg="add mod">
          <ac:chgData name="Mihai Budiu" userId="3fe408b5c12bb05c" providerId="LiveId" clId="{A9C50F5E-FF43-4571-9CE1-4D92FC36F790}" dt="2025-05-30T01:22:06.060" v="3987" actId="1035"/>
          <ac:grpSpMkLst>
            <pc:docMk/>
            <pc:sldMk cId="278854437" sldId="2147309380"/>
            <ac:grpSpMk id="58" creationId="{FF8FBEF0-68DD-7BB1-D050-ED9F35318561}"/>
          </ac:grpSpMkLst>
        </pc:grpChg>
        <pc:grpChg chg="add mod">
          <ac:chgData name="Mihai Budiu" userId="3fe408b5c12bb05c" providerId="LiveId" clId="{A9C50F5E-FF43-4571-9CE1-4D92FC36F790}" dt="2025-05-30T01:21:57.064" v="3950" actId="1076"/>
          <ac:grpSpMkLst>
            <pc:docMk/>
            <pc:sldMk cId="278854437" sldId="2147309380"/>
            <ac:grpSpMk id="63" creationId="{07C273D1-0670-15D4-E61D-7C9F1CED1F82}"/>
          </ac:grpSpMkLst>
        </pc:grpChg>
        <pc:grpChg chg="add mod">
          <ac:chgData name="Mihai Budiu" userId="3fe408b5c12bb05c" providerId="LiveId" clId="{A9C50F5E-FF43-4571-9CE1-4D92FC36F790}" dt="2025-05-30T01:21:57.064" v="3950" actId="1076"/>
          <ac:grpSpMkLst>
            <pc:docMk/>
            <pc:sldMk cId="278854437" sldId="2147309380"/>
            <ac:grpSpMk id="69" creationId="{8B9A0E8F-EE7D-CF05-3087-B3D3EAD10888}"/>
          </ac:grpSpMkLst>
        </pc:grpChg>
        <pc:picChg chg="mod">
          <ac:chgData name="Mihai Budiu" userId="3fe408b5c12bb05c" providerId="LiveId" clId="{A9C50F5E-FF43-4571-9CE1-4D92FC36F790}" dt="2025-05-30T01:17:08.874" v="3771"/>
          <ac:picMkLst>
            <pc:docMk/>
            <pc:sldMk cId="278854437" sldId="2147309380"/>
            <ac:picMk id="14" creationId="{5F17AFB8-0CF4-7966-03F4-DDA74319FFBA}"/>
          </ac:picMkLst>
        </pc:picChg>
        <pc:picChg chg="mod">
          <ac:chgData name="Mihai Budiu" userId="3fe408b5c12bb05c" providerId="LiveId" clId="{A9C50F5E-FF43-4571-9CE1-4D92FC36F790}" dt="2025-05-30T01:17:08.874" v="3771"/>
          <ac:picMkLst>
            <pc:docMk/>
            <pc:sldMk cId="278854437" sldId="2147309380"/>
            <ac:picMk id="15" creationId="{BA447553-12B8-26C5-8BD9-37BC1C934A35}"/>
          </ac:picMkLst>
        </pc:picChg>
        <pc:picChg chg="mod">
          <ac:chgData name="Mihai Budiu" userId="3fe408b5c12bb05c" providerId="LiveId" clId="{A9C50F5E-FF43-4571-9CE1-4D92FC36F790}" dt="2025-05-30T01:17:08.874" v="3771"/>
          <ac:picMkLst>
            <pc:docMk/>
            <pc:sldMk cId="278854437" sldId="2147309380"/>
            <ac:picMk id="16" creationId="{C35F7611-9C5A-0C76-A94C-62A483D710D9}"/>
          </ac:picMkLst>
        </pc:picChg>
        <pc:picChg chg="mod">
          <ac:chgData name="Mihai Budiu" userId="3fe408b5c12bb05c" providerId="LiveId" clId="{A9C50F5E-FF43-4571-9CE1-4D92FC36F790}" dt="2025-05-30T01:18:02.820" v="3776"/>
          <ac:picMkLst>
            <pc:docMk/>
            <pc:sldMk cId="278854437" sldId="2147309380"/>
            <ac:picMk id="35" creationId="{A26C6656-2E65-9999-8C91-BE39C3C058B6}"/>
          </ac:picMkLst>
        </pc:picChg>
        <pc:picChg chg="mod">
          <ac:chgData name="Mihai Budiu" userId="3fe408b5c12bb05c" providerId="LiveId" clId="{A9C50F5E-FF43-4571-9CE1-4D92FC36F790}" dt="2025-05-30T01:18:02.820" v="3776"/>
          <ac:picMkLst>
            <pc:docMk/>
            <pc:sldMk cId="278854437" sldId="2147309380"/>
            <ac:picMk id="36" creationId="{DB86B82B-B165-A912-8DB5-6A7CCD612EAF}"/>
          </ac:picMkLst>
        </pc:picChg>
        <pc:picChg chg="mod">
          <ac:chgData name="Mihai Budiu" userId="3fe408b5c12bb05c" providerId="LiveId" clId="{A9C50F5E-FF43-4571-9CE1-4D92FC36F790}" dt="2025-05-30T01:18:02.820" v="3776"/>
          <ac:picMkLst>
            <pc:docMk/>
            <pc:sldMk cId="278854437" sldId="2147309380"/>
            <ac:picMk id="37" creationId="{737A7F35-9CC3-2FC3-84DF-9931175F27E3}"/>
          </ac:picMkLst>
        </pc:picChg>
        <pc:picChg chg="mod">
          <ac:chgData name="Mihai Budiu" userId="3fe408b5c12bb05c" providerId="LiveId" clId="{A9C50F5E-FF43-4571-9CE1-4D92FC36F790}" dt="2025-05-30T01:18:02.820" v="3776"/>
          <ac:picMkLst>
            <pc:docMk/>
            <pc:sldMk cId="278854437" sldId="2147309380"/>
            <ac:picMk id="38" creationId="{EB1D1892-03F5-69EA-6C85-0F302BA8AB08}"/>
          </ac:picMkLst>
        </pc:picChg>
        <pc:picChg chg="mod">
          <ac:chgData name="Mihai Budiu" userId="3fe408b5c12bb05c" providerId="LiveId" clId="{A9C50F5E-FF43-4571-9CE1-4D92FC36F790}" dt="2025-05-30T01:19:14.691" v="3894"/>
          <ac:picMkLst>
            <pc:docMk/>
            <pc:sldMk cId="278854437" sldId="2147309380"/>
            <ac:picMk id="59" creationId="{ADE4EBB5-8397-FC6E-9DAD-81BC56C25563}"/>
          </ac:picMkLst>
        </pc:picChg>
        <pc:picChg chg="mod">
          <ac:chgData name="Mihai Budiu" userId="3fe408b5c12bb05c" providerId="LiveId" clId="{A9C50F5E-FF43-4571-9CE1-4D92FC36F790}" dt="2025-05-30T01:19:14.691" v="3894"/>
          <ac:picMkLst>
            <pc:docMk/>
            <pc:sldMk cId="278854437" sldId="2147309380"/>
            <ac:picMk id="60" creationId="{F204AB0B-F048-B902-CB1F-0EA10A563A72}"/>
          </ac:picMkLst>
        </pc:picChg>
        <pc:picChg chg="mod">
          <ac:chgData name="Mihai Budiu" userId="3fe408b5c12bb05c" providerId="LiveId" clId="{A9C50F5E-FF43-4571-9CE1-4D92FC36F790}" dt="2025-05-30T01:19:14.691" v="3894"/>
          <ac:picMkLst>
            <pc:docMk/>
            <pc:sldMk cId="278854437" sldId="2147309380"/>
            <ac:picMk id="61" creationId="{BA23C566-272A-3637-5FCD-FC8795104293}"/>
          </ac:picMkLst>
        </pc:picChg>
        <pc:picChg chg="mod">
          <ac:chgData name="Mihai Budiu" userId="3fe408b5c12bb05c" providerId="LiveId" clId="{A9C50F5E-FF43-4571-9CE1-4D92FC36F790}" dt="2025-05-30T01:19:14.691" v="3894"/>
          <ac:picMkLst>
            <pc:docMk/>
            <pc:sldMk cId="278854437" sldId="2147309380"/>
            <ac:picMk id="62" creationId="{391784E1-6127-CABF-9463-6C0F69399051}"/>
          </ac:picMkLst>
        </pc:picChg>
        <pc:picChg chg="mod">
          <ac:chgData name="Mihai Budiu" userId="3fe408b5c12bb05c" providerId="LiveId" clId="{A9C50F5E-FF43-4571-9CE1-4D92FC36F790}" dt="2025-05-30T01:19:33.734" v="3897"/>
          <ac:picMkLst>
            <pc:docMk/>
            <pc:sldMk cId="278854437" sldId="2147309380"/>
            <ac:picMk id="64" creationId="{C58FCDC3-26EC-69A0-67F2-81C6B2593255}"/>
          </ac:picMkLst>
        </pc:picChg>
        <pc:picChg chg="mod">
          <ac:chgData name="Mihai Budiu" userId="3fe408b5c12bb05c" providerId="LiveId" clId="{A9C50F5E-FF43-4571-9CE1-4D92FC36F790}" dt="2025-05-30T01:19:33.734" v="3897"/>
          <ac:picMkLst>
            <pc:docMk/>
            <pc:sldMk cId="278854437" sldId="2147309380"/>
            <ac:picMk id="65" creationId="{6901A66E-F911-5915-C9E0-6199F09CEAF3}"/>
          </ac:picMkLst>
        </pc:picChg>
        <pc:picChg chg="mod">
          <ac:chgData name="Mihai Budiu" userId="3fe408b5c12bb05c" providerId="LiveId" clId="{A9C50F5E-FF43-4571-9CE1-4D92FC36F790}" dt="2025-05-30T01:19:33.734" v="3897"/>
          <ac:picMkLst>
            <pc:docMk/>
            <pc:sldMk cId="278854437" sldId="2147309380"/>
            <ac:picMk id="66" creationId="{A74E2890-43CD-4662-69A0-152120EA5AD0}"/>
          </ac:picMkLst>
        </pc:picChg>
        <pc:picChg chg="mod">
          <ac:chgData name="Mihai Budiu" userId="3fe408b5c12bb05c" providerId="LiveId" clId="{A9C50F5E-FF43-4571-9CE1-4D92FC36F790}" dt="2025-05-30T01:19:33.734" v="3897"/>
          <ac:picMkLst>
            <pc:docMk/>
            <pc:sldMk cId="278854437" sldId="2147309380"/>
            <ac:picMk id="67" creationId="{A25771A4-15C5-A11C-3D48-90CDFB1EAE71}"/>
          </ac:picMkLst>
        </pc:picChg>
        <pc:cxnChg chg="add mod">
          <ac:chgData name="Mihai Budiu" userId="3fe408b5c12bb05c" providerId="LiveId" clId="{A9C50F5E-FF43-4571-9CE1-4D92FC36F790}" dt="2025-05-30T01:23:23.846" v="4009" actId="208"/>
          <ac:cxnSpMkLst>
            <pc:docMk/>
            <pc:sldMk cId="278854437" sldId="2147309380"/>
            <ac:cxnSpMk id="75" creationId="{366E3D62-49B9-2AA2-EE44-19E9EC88C9C2}"/>
          </ac:cxnSpMkLst>
        </pc:cxnChg>
        <pc:cxnChg chg="add mod">
          <ac:chgData name="Mihai Budiu" userId="3fe408b5c12bb05c" providerId="LiveId" clId="{A9C50F5E-FF43-4571-9CE1-4D92FC36F790}" dt="2025-05-30T01:23:36.868" v="4013" actId="14100"/>
          <ac:cxnSpMkLst>
            <pc:docMk/>
            <pc:sldMk cId="278854437" sldId="2147309380"/>
            <ac:cxnSpMk id="77" creationId="{8F1E6BD2-523C-6F99-30B5-E506804DDF69}"/>
          </ac:cxnSpMkLst>
        </pc:cxnChg>
      </pc:sldChg>
      <pc:sldChg chg="addSp modSp add mod ord">
        <pc:chgData name="Mihai Budiu" userId="3fe408b5c12bb05c" providerId="LiveId" clId="{A9C50F5E-FF43-4571-9CE1-4D92FC36F790}" dt="2025-05-30T01:37:07.802" v="4139" actId="1076"/>
        <pc:sldMkLst>
          <pc:docMk/>
          <pc:sldMk cId="2611268744" sldId="2147309381"/>
        </pc:sldMkLst>
        <pc:graphicFrameChg chg="mod modGraphic">
          <ac:chgData name="Mihai Budiu" userId="3fe408b5c12bb05c" providerId="LiveId" clId="{A9C50F5E-FF43-4571-9CE1-4D92FC36F790}" dt="2025-05-30T01:34:01.034" v="4102"/>
          <ac:graphicFrameMkLst>
            <pc:docMk/>
            <pc:sldMk cId="2611268744" sldId="2147309381"/>
            <ac:graphicFrameMk id="76" creationId="{6550EFDC-840B-A61C-410D-7CCA63DD5006}"/>
          </ac:graphicFrameMkLst>
        </pc:graphicFrameChg>
        <pc:picChg chg="add mod modCrop">
          <ac:chgData name="Mihai Budiu" userId="3fe408b5c12bb05c" providerId="LiveId" clId="{A9C50F5E-FF43-4571-9CE1-4D92FC36F790}" dt="2025-05-30T01:37:07.802" v="4139" actId="1076"/>
          <ac:picMkLst>
            <pc:docMk/>
            <pc:sldMk cId="2611268744" sldId="2147309381"/>
            <ac:picMk id="3" creationId="{680E9037-FA67-BE77-2479-BC287E231D31}"/>
          </ac:picMkLst>
        </pc:picChg>
      </pc:sldChg>
      <pc:sldChg chg="addSp delSp new del mod">
        <pc:chgData name="Mihai Budiu" userId="3fe408b5c12bb05c" providerId="LiveId" clId="{A9C50F5E-FF43-4571-9CE1-4D92FC36F790}" dt="2025-05-30T01:29:33.783" v="4084" actId="47"/>
        <pc:sldMkLst>
          <pc:docMk/>
          <pc:sldMk cId="4191243227" sldId="2147309381"/>
        </pc:sldMkLst>
      </pc:sldChg>
      <pc:sldChg chg="new ord">
        <pc:chgData name="Mihai Budiu" userId="3fe408b5c12bb05c" providerId="LiveId" clId="{A9C50F5E-FF43-4571-9CE1-4D92FC36F790}" dt="2025-05-30T02:04:58.100" v="4807" actId="20578"/>
        <pc:sldMkLst>
          <pc:docMk/>
          <pc:sldMk cId="1469279122" sldId="2147309382"/>
        </pc:sldMkLst>
      </pc:sldChg>
      <pc:sldChg chg="addSp delSp modSp new mod">
        <pc:chgData name="Mihai Budiu" userId="3fe408b5c12bb05c" providerId="LiveId" clId="{A9C50F5E-FF43-4571-9CE1-4D92FC36F790}" dt="2025-06-03T17:38:22.599" v="5070" actId="14100"/>
        <pc:sldMkLst>
          <pc:docMk/>
          <pc:sldMk cId="1236267895" sldId="2147309383"/>
        </pc:sldMkLst>
        <pc:spChg chg="del mod">
          <ac:chgData name="Mihai Budiu" userId="3fe408b5c12bb05c" providerId="LiveId" clId="{A9C50F5E-FF43-4571-9CE1-4D92FC36F790}" dt="2025-06-03T17:26:00.943" v="4844" actId="478"/>
          <ac:spMkLst>
            <pc:docMk/>
            <pc:sldMk cId="1236267895" sldId="2147309383"/>
            <ac:spMk id="2" creationId="{4566E3C3-6E03-DA70-DA73-BC3CE785353B}"/>
          </ac:spMkLst>
        </pc:spChg>
        <pc:spChg chg="del">
          <ac:chgData name="Mihai Budiu" userId="3fe408b5c12bb05c" providerId="LiveId" clId="{A9C50F5E-FF43-4571-9CE1-4D92FC36F790}" dt="2025-06-03T17:26:43.752" v="4848"/>
          <ac:spMkLst>
            <pc:docMk/>
            <pc:sldMk cId="1236267895" sldId="2147309383"/>
            <ac:spMk id="3" creationId="{8DD480B1-2433-6A56-C5AC-31D9CF6E5E4F}"/>
          </ac:spMkLst>
        </pc:spChg>
        <pc:spChg chg="add mod">
          <ac:chgData name="Mihai Budiu" userId="3fe408b5c12bb05c" providerId="LiveId" clId="{A9C50F5E-FF43-4571-9CE1-4D92FC36F790}" dt="2025-06-03T17:27:30.466" v="4874" actId="403"/>
          <ac:spMkLst>
            <pc:docMk/>
            <pc:sldMk cId="1236267895" sldId="2147309383"/>
            <ac:spMk id="6" creationId="{EAC5A34B-2F73-6D2D-7A65-BF49131A0510}"/>
          </ac:spMkLst>
        </pc:spChg>
        <pc:spChg chg="add del">
          <ac:chgData name="Mihai Budiu" userId="3fe408b5c12bb05c" providerId="LiveId" clId="{A9C50F5E-FF43-4571-9CE1-4D92FC36F790}" dt="2025-06-03T17:26:28.528" v="4846" actId="22"/>
          <ac:spMkLst>
            <pc:docMk/>
            <pc:sldMk cId="1236267895" sldId="2147309383"/>
            <ac:spMk id="8" creationId="{8032F6F6-01F5-3A11-1702-399E49BB5E3F}"/>
          </ac:spMkLst>
        </pc:spChg>
        <pc:spChg chg="add mod">
          <ac:chgData name="Mihai Budiu" userId="3fe408b5c12bb05c" providerId="LiveId" clId="{A9C50F5E-FF43-4571-9CE1-4D92FC36F790}" dt="2025-06-03T17:26:39.390" v="4847" actId="571"/>
          <ac:spMkLst>
            <pc:docMk/>
            <pc:sldMk cId="1236267895" sldId="2147309383"/>
            <ac:spMk id="9" creationId="{94F0A83B-DC39-AE01-5C46-C430614BC9BF}"/>
          </ac:spMkLst>
        </pc:spChg>
        <pc:spChg chg="add mod">
          <ac:chgData name="Mihai Budiu" userId="3fe408b5c12bb05c" providerId="LiveId" clId="{A9C50F5E-FF43-4571-9CE1-4D92FC36F790}" dt="2025-06-03T17:38:22.599" v="5070" actId="14100"/>
          <ac:spMkLst>
            <pc:docMk/>
            <pc:sldMk cId="1236267895" sldId="2147309383"/>
            <ac:spMk id="13" creationId="{4B9E0873-493D-8FB7-4A6E-608F74266EED}"/>
          </ac:spMkLst>
        </pc:spChg>
        <pc:picChg chg="add del mod">
          <ac:chgData name="Mihai Budiu" userId="3fe408b5c12bb05c" providerId="LiveId" clId="{A9C50F5E-FF43-4571-9CE1-4D92FC36F790}" dt="2025-06-03T17:27:18.347" v="4859" actId="478"/>
          <ac:picMkLst>
            <pc:docMk/>
            <pc:sldMk cId="1236267895" sldId="2147309383"/>
            <ac:picMk id="11" creationId="{7690FA88-CBD2-2D7F-488E-1EEAA63A0C5A}"/>
          </ac:picMkLst>
        </pc:picChg>
        <pc:picChg chg="add mod">
          <ac:chgData name="Mihai Budiu" userId="3fe408b5c12bb05c" providerId="LiveId" clId="{A9C50F5E-FF43-4571-9CE1-4D92FC36F790}" dt="2025-06-03T17:38:16.669" v="5069" actId="1038"/>
          <ac:picMkLst>
            <pc:docMk/>
            <pc:sldMk cId="1236267895" sldId="2147309383"/>
            <ac:picMk id="15" creationId="{5C5556F1-1DDA-8F9F-02F5-7C4D5D0FC8F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0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1210.png"/><Relationship Id="rId12" Type="http://schemas.openxmlformats.org/officeDocument/2006/relationships/image" Target="../media/image170.png"/><Relationship Id="rId2" Type="http://schemas.openxmlformats.org/officeDocument/2006/relationships/image" Target="../media/image4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60.png"/><Relationship Id="rId5" Type="http://schemas.openxmlformats.org/officeDocument/2006/relationships/image" Target="../media/image1010.png"/><Relationship Id="rId15" Type="http://schemas.openxmlformats.org/officeDocument/2006/relationships/image" Target="../media/image200.png"/><Relationship Id="rId10" Type="http://schemas.openxmlformats.org/officeDocument/2006/relationships/image" Target="../media/image43.svg"/><Relationship Id="rId4" Type="http://schemas.openxmlformats.org/officeDocument/2006/relationships/image" Target="../media/image910.png"/><Relationship Id="rId9" Type="http://schemas.openxmlformats.org/officeDocument/2006/relationships/image" Target="../media/image42.png"/><Relationship Id="rId14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1010.png"/><Relationship Id="rId18" Type="http://schemas.openxmlformats.org/officeDocument/2006/relationships/image" Target="../media/image290.png"/><Relationship Id="rId3" Type="http://schemas.openxmlformats.org/officeDocument/2006/relationships/hyperlink" Target="https://pixabay.com/en/database-schematic-server-computing-33410/" TargetMode="External"/><Relationship Id="rId21" Type="http://schemas.openxmlformats.org/officeDocument/2006/relationships/image" Target="../media/image21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2" Type="http://schemas.openxmlformats.org/officeDocument/2006/relationships/image" Target="../media/image41.png"/><Relationship Id="rId16" Type="http://schemas.openxmlformats.org/officeDocument/2006/relationships/image" Target="../media/image200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260.png"/><Relationship Id="rId5" Type="http://schemas.openxmlformats.org/officeDocument/2006/relationships/image" Target="../media/image42.png"/><Relationship Id="rId15" Type="http://schemas.openxmlformats.org/officeDocument/2006/relationships/image" Target="../media/image1210.png"/><Relationship Id="rId10" Type="http://schemas.openxmlformats.org/officeDocument/2006/relationships/image" Target="../media/image250.png"/><Relationship Id="rId19" Type="http://schemas.openxmlformats.org/officeDocument/2006/relationships/image" Target="../media/image30.png"/><Relationship Id="rId4" Type="http://schemas.openxmlformats.org/officeDocument/2006/relationships/image" Target="../media/image130.png"/><Relationship Id="rId9" Type="http://schemas.openxmlformats.org/officeDocument/2006/relationships/image" Target="../media/image240.png"/><Relationship Id="rId14" Type="http://schemas.openxmlformats.org/officeDocument/2006/relationships/image" Target="../media/image1110.png"/><Relationship Id="rId22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oney-coins-euro-coins-currency-515058/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294718/how-to-create-a-cross-as-a-template-to-checkbox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://commons.wikimedia.org/wiki/file:check-green.sv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mihaibudiu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oulder-cascade-creek-environment-428065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58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520.png"/><Relationship Id="rId12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56.png"/><Relationship Id="rId5" Type="http://schemas.openxmlformats.org/officeDocument/2006/relationships/image" Target="../media/image43.svg"/><Relationship Id="rId10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database-schematic-server-computing-33410/" TargetMode="Externa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hyperlink" Target="https://pixabay.com/en/database-schematic-server-computing-33410/" TargetMode="External"/><Relationship Id="rId12" Type="http://schemas.openxmlformats.org/officeDocument/2006/relationships/image" Target="../media/image7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72.png"/><Relationship Id="rId5" Type="http://schemas.openxmlformats.org/officeDocument/2006/relationships/image" Target="../media/image65.png"/><Relationship Id="rId10" Type="http://schemas.openxmlformats.org/officeDocument/2006/relationships/image" Target="../media/image71.png"/><Relationship Id="rId4" Type="http://schemas.openxmlformats.org/officeDocument/2006/relationships/image" Target="../media/image64.png"/><Relationship Id="rId9" Type="http://schemas.openxmlformats.org/officeDocument/2006/relationships/image" Target="../media/image43.svg"/><Relationship Id="rId1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5.jp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20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80.sv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try.feldera.com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63.png"/><Relationship Id="rId7" Type="http://schemas.openxmlformats.org/officeDocument/2006/relationships/image" Target="../media/image8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65.png"/><Relationship Id="rId10" Type="http://schemas.openxmlformats.org/officeDocument/2006/relationships/image" Target="../media/image88.png"/><Relationship Id="rId4" Type="http://schemas.openxmlformats.org/officeDocument/2006/relationships/image" Target="../media/image64.png"/><Relationship Id="rId9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try.feldera.com" TargetMode="External"/><Relationship Id="rId7" Type="http://schemas.openxmlformats.org/officeDocument/2006/relationships/image" Target="../media/image91.png"/><Relationship Id="rId2" Type="http://schemas.openxmlformats.org/officeDocument/2006/relationships/hyperlink" Target="github.com/feldera/felder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hyperlink" Target="http://www.feldera.com/community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362.png"/><Relationship Id="rId4" Type="http://schemas.openxmlformats.org/officeDocument/2006/relationships/image" Target="../media/image3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12" Type="http://schemas.openxmlformats.org/officeDocument/2006/relationships/image" Target="../media/image5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20.png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360.png"/><Relationship Id="rId4" Type="http://schemas.openxmlformats.org/officeDocument/2006/relationships/image" Target="../media/image41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image" Target="../media/image911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850.png"/><Relationship Id="rId12" Type="http://schemas.openxmlformats.org/officeDocument/2006/relationships/image" Target="../media/image9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890.png"/><Relationship Id="rId5" Type="http://schemas.openxmlformats.org/officeDocument/2006/relationships/image" Target="../media/image42.png"/><Relationship Id="rId15" Type="http://schemas.openxmlformats.org/officeDocument/2006/relationships/image" Target="../media/image790.png"/><Relationship Id="rId10" Type="http://schemas.openxmlformats.org/officeDocument/2006/relationships/image" Target="../media/image880.png"/><Relationship Id="rId4" Type="http://schemas.openxmlformats.org/officeDocument/2006/relationships/image" Target="../media/image840.png"/><Relationship Id="rId9" Type="http://schemas.openxmlformats.org/officeDocument/2006/relationships/image" Target="../media/image870.png"/><Relationship Id="rId14" Type="http://schemas.openxmlformats.org/officeDocument/2006/relationships/image" Target="../media/image6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hyperlink" Target="https://www.deviantart.com/barrymieny/art/Layered-Database-Source-Documents-348798124" TargetMode="External"/><Relationship Id="rId21" Type="http://schemas.openxmlformats.org/officeDocument/2006/relationships/image" Target="../media/image34.jp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github.com/feldera/feldera" TargetMode="External"/><Relationship Id="rId2" Type="http://schemas.openxmlformats.org/officeDocument/2006/relationships/hyperlink" Target="https://www.google.com/url?sa=t&amp;source=web&amp;rct=j&amp;opi=89978449&amp;url=https://www.vldb.org/pvldb/vol16/p1601-budiu.pdf&amp;ved=2ahUKEwjwivXC58yFAxUCIzQIHeeuDVIQFnoECAYQAQ&amp;usg=AOvVaw21ZjOjiRzJB47a8nqyGZ3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4634"/>
            <a:ext cx="11786886" cy="188715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Unifying databases and </a:t>
            </a:r>
            <a:b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streaming systems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120" y="2838185"/>
            <a:ext cx="11372646" cy="590815"/>
          </a:xfrm>
        </p:spPr>
        <p:txBody>
          <a:bodyPr>
            <a:normAutofit/>
          </a:bodyPr>
          <a:lstStyle/>
          <a:p>
            <a:r>
              <a:rPr lang="en-US" sz="3200" dirty="0"/>
              <a:t>Mihai Budiu –                   .                         </a:t>
            </a:r>
          </a:p>
          <a:p>
            <a:endParaRPr lang="en-US" sz="3200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130E19-3463-1094-B711-94A21C9FC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51" y="2394095"/>
            <a:ext cx="2023937" cy="888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37778-B751-0111-2925-BAA75850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763"/>
          <a:stretch/>
        </p:blipFill>
        <p:spPr>
          <a:xfrm>
            <a:off x="0" y="3593808"/>
            <a:ext cx="12192000" cy="2484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4CF2F4-EB55-5309-8F41-9D5E43E0A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6339"/>
            <a:ext cx="12192000" cy="14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person laying a brick walkway&#10;&#10;AI-generated content may be incorrect.">
            <a:extLst>
              <a:ext uri="{FF2B5EF4-FFF2-40B4-BE49-F238E27FC236}">
                <a16:creationId xmlns:a16="http://schemas.microsoft.com/office/drawing/2014/main" id="{D3EBE20A-DD67-8950-F282-2F40B6888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56C653-1BF0-70E4-B74D-AF420836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759" y="4619065"/>
            <a:ext cx="8982635" cy="2176935"/>
          </a:xfrm>
        </p:spPr>
        <p:txBody>
          <a:bodyPr>
            <a:normAutofit/>
          </a:bodyPr>
          <a:lstStyle/>
          <a:p>
            <a:pPr algn="r"/>
            <a:r>
              <a:rPr lang="en-US" sz="6600" b="1" dirty="0"/>
              <a:t>1. Incremental </a:t>
            </a:r>
            <a:br>
              <a:rPr lang="en-US" sz="6600" b="1" dirty="0"/>
            </a:br>
            <a:r>
              <a:rPr lang="en-US" sz="6600" b="1" dirty="0"/>
              <a:t>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E5AB8-F97F-35C9-0283-063AD74C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6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7E264B-F67C-166D-FF03-13FAABEB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A database and a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FD5C6-6001-B72C-9A96-4991E937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175FA488-B9B6-4F4C-5F90-224C9602B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EC4A0666-317E-AA89-FBAD-1C7108D5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FC9E12-65FC-F43F-F0D2-85BB0D7E7927}"/>
              </a:ext>
            </a:extLst>
          </p:cNvPr>
          <p:cNvSpPr txBox="1"/>
          <p:nvPr/>
        </p:nvSpPr>
        <p:spPr>
          <a:xfrm>
            <a:off x="2819220" y="2246250"/>
            <a:ext cx="90679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Result = table with funds for each customer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Query = available funds </a:t>
            </a:r>
            <a:br>
              <a:rPr lang="en-US" sz="3200" dirty="0"/>
            </a:br>
            <a:r>
              <a:rPr lang="en-US" sz="3200" dirty="0"/>
              <a:t>               SUM(deposits) GROUP BY customer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Database = charges and deposits for all customers</a:t>
            </a:r>
          </a:p>
          <a:p>
            <a:r>
              <a:rPr lang="en-US" sz="3200" dirty="0"/>
              <a:t>                          (charges are negative deposits)</a:t>
            </a:r>
          </a:p>
        </p:txBody>
      </p:sp>
    </p:spTree>
    <p:extLst>
      <p:ext uri="{BB962C8B-B14F-4D97-AF65-F5344CB8AC3E}">
        <p14:creationId xmlns:p14="http://schemas.microsoft.com/office/powerpoint/2010/main" val="315172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Keep the result up-to-date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DB</a:t>
                </a: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6756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/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/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/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282FEAC-3B8F-08D1-2196-D3E4E76D7BC9}"/>
              </a:ext>
            </a:extLst>
          </p:cNvPr>
          <p:cNvSpPr txBox="1"/>
          <p:nvPr/>
        </p:nvSpPr>
        <p:spPr>
          <a:xfrm>
            <a:off x="1257503" y="6169580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~1B rows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67D9F-5920-3CA3-F203-2C128E311435}"/>
              </a:ext>
            </a:extLst>
          </p:cNvPr>
          <p:cNvSpPr txBox="1"/>
          <p:nvPr/>
        </p:nvSpPr>
        <p:spPr>
          <a:xfrm>
            <a:off x="2276591" y="5504242"/>
            <a:ext cx="115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~100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E0E2F-81DD-7807-EB0C-AA8BF08C8E81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7E167-2771-45AD-761F-D5382DFE2CAF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75F9C-193A-04F9-289B-FCE35D5044B1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1F417-C811-5E53-49A5-6D42F276EB46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C93859-6081-0DCB-616A-E24A90B861E7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C49124-EB2A-E303-3CF7-B7EF56D37AA3}"/>
              </a:ext>
            </a:extLst>
          </p:cNvPr>
          <p:cNvSpPr txBox="1"/>
          <p:nvPr/>
        </p:nvSpPr>
        <p:spPr>
          <a:xfrm>
            <a:off x="1366628" y="1524934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sz="2800" dirty="0">
                <a:latin typeface="Consolas" panose="020B0609020204030204" pitchFamily="49" charset="0"/>
              </a:rPr>
              <a:t>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ED19B2-50A1-14DD-CCF8-4BDA6866FCF7}"/>
              </a:ext>
            </a:extLst>
          </p:cNvPr>
          <p:cNvSpPr txBox="1"/>
          <p:nvPr/>
        </p:nvSpPr>
        <p:spPr>
          <a:xfrm>
            <a:off x="3443921" y="63347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transactions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80C3ED-5AC2-DDD3-786A-89C248D14424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H="1" flipV="1">
            <a:off x="3430818" y="5688908"/>
            <a:ext cx="1003118" cy="64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9BBAB8-AB0C-74CD-34BF-2462CAC6765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5156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721989-FD54-32A4-8CBF-DC7796387192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588185"/>
            <a:ext cx="1942271" cy="746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CEDDA7-A3C9-7795-A9AE-C8CC4EF3996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43469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CE2EBE-512B-AC89-1061-F718EF6E5421}"/>
                  </a:ext>
                </a:extLst>
              </p:cNvPr>
              <p:cNvSpPr txBox="1"/>
              <p:nvPr/>
            </p:nvSpPr>
            <p:spPr>
              <a:xfrm>
                <a:off x="7577512" y="6329876"/>
                <a:ext cx="28359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800" i="1" dirty="0"/>
                  <a:t> (delta) = change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CE2EBE-512B-AC89-1061-F718EF6E5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12" y="6329876"/>
                <a:ext cx="2835905" cy="523220"/>
              </a:xfrm>
              <a:prstGeom prst="rect">
                <a:avLst/>
              </a:prstGeom>
              <a:blipFill>
                <a:blip r:embed="rId16"/>
                <a:stretch>
                  <a:fillRect t="-10465" r="-3656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0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" grpId="0"/>
      <p:bldP spid="5" grpId="0"/>
      <p:bldP spid="8" grpId="0"/>
      <p:bldP spid="19" grpId="0"/>
      <p:bldP spid="37" grpId="0"/>
      <p:bldP spid="38" grpId="0"/>
      <p:bldP spid="30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079-6BAF-45BE-4568-777A54CA5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0971028" cy="1325563"/>
          </a:xfrm>
        </p:spPr>
        <p:txBody>
          <a:bodyPr>
            <a:normAutofit/>
          </a:bodyPr>
          <a:lstStyle/>
          <a:p>
            <a:r>
              <a:rPr lang="en-US" sz="4800" b="1" i="1" dirty="0"/>
              <a:t>Incremental</a:t>
            </a:r>
            <a:r>
              <a:rPr lang="en-US" sz="4800" b="1" dirty="0"/>
              <a:t>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1AA8-97E1-75F1-F290-30E62DBA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72" y="1825625"/>
            <a:ext cx="668433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When a new deposit occurs</a:t>
            </a:r>
          </a:p>
          <a:p>
            <a:pPr lvl="1"/>
            <a:r>
              <a:rPr lang="en-US" sz="3600" dirty="0"/>
              <a:t>Update the funds for the </a:t>
            </a:r>
            <a:br>
              <a:rPr lang="en-US" sz="3600" dirty="0"/>
            </a:br>
            <a:r>
              <a:rPr lang="en-US" sz="3600" dirty="0"/>
              <a:t>corresponding person</a:t>
            </a:r>
          </a:p>
          <a:p>
            <a:pPr lvl="1"/>
            <a:endParaRPr lang="en-US" sz="3600" dirty="0"/>
          </a:p>
          <a:p>
            <a:r>
              <a:rPr lang="en-US" sz="4000" dirty="0"/>
              <a:t>Do </a:t>
            </a:r>
            <a:r>
              <a:rPr lang="en-US" sz="4000" b="1" dirty="0"/>
              <a:t>not</a:t>
            </a:r>
            <a:r>
              <a:rPr lang="en-US" sz="4000" dirty="0"/>
              <a:t> recompute funds </a:t>
            </a:r>
            <a:br>
              <a:rPr lang="en-US" sz="4000" dirty="0"/>
            </a:br>
            <a:r>
              <a:rPr lang="en-US" sz="4000" dirty="0"/>
              <a:t>for everyone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38AF-FC84-6C81-C6E8-8974823C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close-up of a roof&#10;&#10;AI-generated content may be incorrect.">
            <a:extLst>
              <a:ext uri="{FF2B5EF4-FFF2-40B4-BE49-F238E27FC236}">
                <a16:creationId xmlns:a16="http://schemas.microsoft.com/office/drawing/2014/main" id="{8AEE97D5-9639-FA8C-E9AA-E2AF7BF4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274" y="1013637"/>
            <a:ext cx="4830726" cy="48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30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455EC0-EC5E-22D9-63B1-EABFD22AC61F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/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/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/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/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/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2CEB296B-908D-E015-6E4E-D0CB320A35AC}"/>
              </a:ext>
            </a:extLst>
          </p:cNvPr>
          <p:cNvSpPr txBox="1"/>
          <p:nvPr/>
        </p:nvSpPr>
        <p:spPr>
          <a:xfrm>
            <a:off x="3756039" y="1626685"/>
            <a:ext cx="541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1B / 100 = 10 million times faster!</a:t>
            </a:r>
          </a:p>
        </p:txBody>
      </p:sp>
    </p:spTree>
    <p:extLst>
      <p:ext uri="{BB962C8B-B14F-4D97-AF65-F5344CB8AC3E}">
        <p14:creationId xmlns:p14="http://schemas.microsoft.com/office/powerpoint/2010/main" val="20688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43" grpId="0" animBg="1"/>
      <p:bldP spid="44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le of coins">
            <a:extLst>
              <a:ext uri="{FF2B5EF4-FFF2-40B4-BE49-F238E27FC236}">
                <a16:creationId xmlns:a16="http://schemas.microsoft.com/office/drawing/2014/main" id="{57E1FDCD-6C40-6D27-02EA-EE22F188A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09676-6F7E-1CC6-B429-AC68815A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62" y="2095166"/>
            <a:ext cx="4617238" cy="1234884"/>
          </a:xfrm>
          <a:solidFill>
            <a:srgbClr val="FFFFFF">
              <a:alpha val="50196"/>
            </a:srgbClr>
          </a:solidFill>
          <a:effectLst>
            <a:softEdge rad="317500"/>
          </a:effectLst>
        </p:spPr>
        <p:txBody>
          <a:bodyPr>
            <a:normAutofit/>
          </a:bodyPr>
          <a:lstStyle/>
          <a:p>
            <a:r>
              <a:rPr lang="en-US" sz="8000" b="1" dirty="0"/>
              <a:t>2.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AD90D-83E6-D3BE-9F78-D1C4B642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4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79BBD0-96AF-D37A-3F9A-82C2F771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What is a change?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3826F-9C88-15EC-0BDB-BDA0A2DC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68F40A4F-5A74-D86A-EA6F-27AAC7882EA6}"/>
                  </a:ext>
                </a:extLst>
              </p:cNvPr>
              <p:cNvSpPr/>
              <p:nvPr/>
            </p:nvSpPr>
            <p:spPr>
              <a:xfrm>
                <a:off x="4841704" y="2523754"/>
                <a:ext cx="2140806" cy="1030832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68F40A4F-5A74-D86A-EA6F-27AAC7882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704" y="2523754"/>
                <a:ext cx="2140806" cy="1030832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1A84B8-C85D-920B-5859-0F41DF0E2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176677"/>
              </p:ext>
            </p:extLst>
          </p:nvPr>
        </p:nvGraphicFramePr>
        <p:xfrm>
          <a:off x="8137585" y="1658519"/>
          <a:ext cx="1803714" cy="21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857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0185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0085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77525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77D90BC-83CE-0C22-276A-331967F1F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18010" y="3211686"/>
            <a:ext cx="508008" cy="50800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677AE0D-7AA3-A9DC-83EB-465C76526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70185" y="1858458"/>
            <a:ext cx="575738" cy="57573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873D4C-30E2-90D9-A683-C58E4662C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40703"/>
              </p:ext>
            </p:extLst>
          </p:nvPr>
        </p:nvGraphicFramePr>
        <p:xfrm>
          <a:off x="1963420" y="1970754"/>
          <a:ext cx="1743068" cy="183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721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18673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45F0897-D6C6-3BE2-8F04-362AD700CF40}"/>
              </a:ext>
            </a:extLst>
          </p:cNvPr>
          <p:cNvSpPr txBox="1"/>
          <p:nvPr/>
        </p:nvSpPr>
        <p:spPr>
          <a:xfrm>
            <a:off x="2281519" y="4064996"/>
            <a:ext cx="117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23B92-AE6B-3C5F-0B73-0F1E9135E30E}"/>
              </a:ext>
            </a:extLst>
          </p:cNvPr>
          <p:cNvSpPr txBox="1"/>
          <p:nvPr/>
        </p:nvSpPr>
        <p:spPr>
          <a:xfrm>
            <a:off x="8534401" y="4064996"/>
            <a:ext cx="117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4F549-E567-CB1E-DC68-F6E92C113C69}"/>
              </a:ext>
            </a:extLst>
          </p:cNvPr>
          <p:cNvSpPr txBox="1"/>
          <p:nvPr/>
        </p:nvSpPr>
        <p:spPr>
          <a:xfrm>
            <a:off x="5241301" y="4064996"/>
            <a:ext cx="158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784BEA-9802-F41C-2F1A-D1F0272E34E8}"/>
              </a:ext>
            </a:extLst>
          </p:cNvPr>
          <p:cNvSpPr txBox="1"/>
          <p:nvPr/>
        </p:nvSpPr>
        <p:spPr>
          <a:xfrm>
            <a:off x="2133600" y="5473326"/>
            <a:ext cx="4311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Databases understand these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807403-8F28-8647-2427-2B958756200E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2985247" y="4641656"/>
            <a:ext cx="1304007" cy="83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BCD429-4F2F-CFB0-DC85-36699DA0AF21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289254" y="4526325"/>
            <a:ext cx="4370652" cy="947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9FD42B-899A-EEB2-5FFE-D9CD4B863CAC}"/>
              </a:ext>
            </a:extLst>
          </p:cNvPr>
          <p:cNvSpPr txBox="1"/>
          <p:nvPr/>
        </p:nvSpPr>
        <p:spPr>
          <a:xfrm>
            <a:off x="6211495" y="5983400"/>
            <a:ext cx="3545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But struggle with these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1A8DF0-B712-2E33-5D43-CAACBAC552A0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173733" y="4641656"/>
            <a:ext cx="1810427" cy="1341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5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eat and chair in a plane">
            <a:extLst>
              <a:ext uri="{FF2B5EF4-FFF2-40B4-BE49-F238E27FC236}">
                <a16:creationId xmlns:a16="http://schemas.microsoft.com/office/drawing/2014/main" id="{7BE21EDF-4D43-0C3F-4EBB-E27D9736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6" t="18596" b="6404"/>
          <a:stretch/>
        </p:blipFill>
        <p:spPr>
          <a:xfrm>
            <a:off x="-94593" y="0"/>
            <a:ext cx="12286593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D77500-FF9B-6B2A-6525-0D5420E8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8" y="45044"/>
            <a:ext cx="11937436" cy="1102960"/>
          </a:xfrm>
        </p:spPr>
        <p:txBody>
          <a:bodyPr/>
          <a:lstStyle/>
          <a:p>
            <a:r>
              <a:rPr lang="en-US" b="1" dirty="0"/>
              <a:t>Changes should be first class-objects!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05230-3A79-93D4-4B4F-879DBB1C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20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8CFE-5F54-4344-84A9-762F8144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Z-sets = tables +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ADB0-6ABC-44FC-A29D-A28D95D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753"/>
            <a:ext cx="10900893" cy="5134722"/>
          </a:xfrm>
        </p:spPr>
        <p:txBody>
          <a:bodyPr>
            <a:normAutofit/>
          </a:bodyPr>
          <a:lstStyle/>
          <a:p>
            <a:r>
              <a:rPr lang="en-US" sz="3200" dirty="0"/>
              <a:t>Each row has an integer weight</a:t>
            </a:r>
          </a:p>
          <a:p>
            <a:pPr lvl="1"/>
            <a:r>
              <a:rPr lang="en-US" sz="2800" dirty="0"/>
              <a:t>How many copies of the row are in the table</a:t>
            </a:r>
          </a:p>
          <a:p>
            <a:r>
              <a:rPr lang="en-US" sz="3200" dirty="0"/>
              <a:t>The weight can be positive, zero, or negative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Just a table with an extra column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96167"/>
              </p:ext>
            </p:extLst>
          </p:nvPr>
        </p:nvGraphicFramePr>
        <p:xfrm>
          <a:off x="4830422" y="3459883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5443073" y="4676031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5193967" y="5422398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rows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6B8A-D0C5-EB8F-3539-5DCB5BD3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51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A standard table is a Z-set too!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9C2E0-F617-B2DB-3BA1-D1305D32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FC193-83E2-2CA5-E3C2-9D7B6CAC67D1}"/>
              </a:ext>
            </a:extLst>
          </p:cNvPr>
          <p:cNvSpPr txBox="1"/>
          <p:nvPr/>
        </p:nvSpPr>
        <p:spPr>
          <a:xfrm>
            <a:off x="6895240" y="3889052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E1B98A9-D20D-70E8-10F3-0EED3CCE8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817738"/>
              </p:ext>
            </p:extLst>
          </p:nvPr>
        </p:nvGraphicFramePr>
        <p:xfrm>
          <a:off x="5072243" y="2384477"/>
          <a:ext cx="1743068" cy="183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721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673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97010D-12C9-BA89-0052-0F1A6BDDBCFE}"/>
              </a:ext>
            </a:extLst>
          </p:cNvPr>
          <p:cNvSpPr txBox="1"/>
          <p:nvPr/>
        </p:nvSpPr>
        <p:spPr>
          <a:xfrm>
            <a:off x="6885391" y="2596388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B3166-A9B7-1538-C50A-ABAD4459E9B6}"/>
              </a:ext>
            </a:extLst>
          </p:cNvPr>
          <p:cNvSpPr txBox="1"/>
          <p:nvPr/>
        </p:nvSpPr>
        <p:spPr>
          <a:xfrm>
            <a:off x="6901274" y="2919554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B4B46-B8B0-46FC-8A88-3E217C28595F}"/>
              </a:ext>
            </a:extLst>
          </p:cNvPr>
          <p:cNvSpPr txBox="1"/>
          <p:nvPr/>
        </p:nvSpPr>
        <p:spPr>
          <a:xfrm>
            <a:off x="6895240" y="3242720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BC79F9-4DCC-BE72-758B-6BC933535442}"/>
              </a:ext>
            </a:extLst>
          </p:cNvPr>
          <p:cNvSpPr txBox="1"/>
          <p:nvPr/>
        </p:nvSpPr>
        <p:spPr>
          <a:xfrm>
            <a:off x="6895240" y="3565886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4AB8DE-2CEB-87D9-8D92-0B52FF6FA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753"/>
            <a:ext cx="10900893" cy="5134722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Can even represent duplicate rows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48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C7AF-69B2-6F29-1A5B-4F9579C8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76" y="365125"/>
            <a:ext cx="10903324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Mihai Budiu - Short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6BEA-C85F-1767-A0C8-7C1BE203E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Ph.D. from Carnegie Mellon University</a:t>
            </a:r>
          </a:p>
          <a:p>
            <a:r>
              <a:rPr lang="en-US" dirty="0"/>
              <a:t>Previous:</a:t>
            </a:r>
            <a:br>
              <a:rPr lang="en-US" dirty="0"/>
            </a:br>
            <a:r>
              <a:rPr lang="en-US" dirty="0"/>
              <a:t>Microsoft Research Silicon Valley, </a:t>
            </a:r>
            <a:br>
              <a:rPr lang="en-US" dirty="0"/>
            </a:br>
            <a:r>
              <a:rPr lang="en-US" dirty="0"/>
              <a:t>Barefoot Networks, VMware Research</a:t>
            </a:r>
          </a:p>
          <a:p>
            <a:r>
              <a:rPr lang="en-US" dirty="0"/>
              <a:t>Currently: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feldera.com </a:t>
            </a:r>
            <a:r>
              <a:rPr lang="en-US" dirty="0"/>
              <a:t>– chief scientist</a:t>
            </a:r>
          </a:p>
          <a:p>
            <a:r>
              <a:rPr lang="en-US" dirty="0"/>
              <a:t>Apache Calcite PMC member</a:t>
            </a:r>
          </a:p>
          <a:p>
            <a:r>
              <a:rPr lang="en-US" dirty="0">
                <a:latin typeface="Consolas" panose="020B0609020204030204" pitchFamily="49" charset="0"/>
                <a:hlinkClick r:id="rId2"/>
              </a:rPr>
              <a:t>https://mihaibudiu.github.io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7A40-C8DF-680D-417F-4E3145A3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erson wearing glasses and a striped shirt&#10;&#10;Description automatically generated">
            <a:extLst>
              <a:ext uri="{FF2B5EF4-FFF2-40B4-BE49-F238E27FC236}">
                <a16:creationId xmlns:a16="http://schemas.microsoft.com/office/drawing/2014/main" id="{6B891F2A-2020-882B-78C0-C0D1E8A6E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56" y="902015"/>
            <a:ext cx="4163898" cy="4820404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2759084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D842-CA5D-495A-98CB-012D07F8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Z-sets are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F090-BCB7-4D08-AAF8-499EEDB69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584174"/>
            <a:ext cx="10942320" cy="4011608"/>
          </a:xfrm>
        </p:spPr>
        <p:txBody>
          <a:bodyPr>
            <a:normAutofit/>
          </a:bodyPr>
          <a:lstStyle/>
          <a:p>
            <a:r>
              <a:rPr lang="en-US" sz="3200" dirty="0"/>
              <a:t>Can represent </a:t>
            </a:r>
            <a:r>
              <a:rPr lang="en-US" sz="3200" b="1" dirty="0"/>
              <a:t>both</a:t>
            </a:r>
            <a:r>
              <a:rPr lang="en-US" sz="3200" dirty="0"/>
              <a:t> tables and </a:t>
            </a:r>
            <a:r>
              <a:rPr lang="en-US" sz="3200" b="1" dirty="0"/>
              <a:t>changes</a:t>
            </a:r>
            <a:r>
              <a:rPr lang="en-US" sz="3200" dirty="0"/>
              <a:t> to tables</a:t>
            </a:r>
          </a:p>
          <a:p>
            <a:pPr lvl="1"/>
            <a:r>
              <a:rPr lang="en-US" sz="2800" dirty="0"/>
              <a:t>Positive weights = rows added</a:t>
            </a:r>
          </a:p>
          <a:p>
            <a:pPr lvl="1"/>
            <a:r>
              <a:rPr lang="en-US" sz="2800" dirty="0"/>
              <a:t>Negative weights = rows removed</a:t>
            </a:r>
          </a:p>
          <a:p>
            <a:pPr lvl="1"/>
            <a:endParaRPr lang="en-US" sz="2800" dirty="0"/>
          </a:p>
          <a:p>
            <a:r>
              <a:rPr lang="en-US" sz="3200" dirty="0">
                <a:solidFill>
                  <a:srgbClr val="FF0000"/>
                </a:solidFill>
              </a:rPr>
              <a:t>A negative weight is just like a negative deposit!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 descr="A black hat and a wand&#10;&#10;Description automatically generated">
            <a:extLst>
              <a:ext uri="{FF2B5EF4-FFF2-40B4-BE49-F238E27FC236}">
                <a16:creationId xmlns:a16="http://schemas.microsoft.com/office/drawing/2014/main" id="{9B70D15D-7C89-7767-271A-A73ACA6C2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83" y="1619161"/>
            <a:ext cx="3020524" cy="3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2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D842-CA5D-495A-98CB-012D07F8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Z-sets could be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F090-BCB7-4D08-AAF8-499EEDB69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27" y="1853009"/>
            <a:ext cx="8077620" cy="4104038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Tables and views</a:t>
            </a:r>
          </a:p>
          <a:p>
            <a:r>
              <a:rPr lang="en-US" sz="4400" dirty="0"/>
              <a:t>Table and view changes</a:t>
            </a:r>
          </a:p>
          <a:p>
            <a:r>
              <a:rPr lang="en-US" sz="4400" dirty="0"/>
              <a:t>Change Data Capture streams</a:t>
            </a:r>
          </a:p>
          <a:p>
            <a:r>
              <a:rPr lang="en-US" sz="4400" dirty="0"/>
              <a:t>Database logs</a:t>
            </a:r>
          </a:p>
          <a:p>
            <a:r>
              <a:rPr lang="en-US" sz="4400" dirty="0"/>
              <a:t>INSERT and DELETE statements</a:t>
            </a:r>
          </a:p>
          <a:p>
            <a:r>
              <a:rPr lang="en-US" sz="4400" dirty="0"/>
              <a:t>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9A377DB2-4406-045E-CC0E-9130AA2B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64103" y="4174738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167F9DAB-109B-BFDB-F2A7-66790531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62792" y="417473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11A65DFA-F071-C64D-4D13-6AC76F652439}"/>
                  </a:ext>
                </a:extLst>
              </p:cNvPr>
              <p:cNvSpPr/>
              <p:nvPr/>
            </p:nvSpPr>
            <p:spPr>
              <a:xfrm>
                <a:off x="9164103" y="264507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11A65DFA-F071-C64D-4D13-6AC76F652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103" y="264507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F66EE6FB-4390-2D90-12D1-8AEF38BDE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820" y="1696253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CD187ED7-2C17-70BB-44D5-2881DA720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4086" y="16962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2A42D8C0-786F-FCB2-AA9C-410801129DBB}"/>
                  </a:ext>
                </a:extLst>
              </p:cNvPr>
              <p:cNvSpPr/>
              <p:nvPr/>
            </p:nvSpPr>
            <p:spPr>
              <a:xfrm>
                <a:off x="10183237" y="264507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2A42D8C0-786F-FCB2-AA9C-410801129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237" y="264507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1CC3743-59DF-5136-7533-8D34C957283C}"/>
              </a:ext>
            </a:extLst>
          </p:cNvPr>
          <p:cNvSpPr txBox="1"/>
          <p:nvPr/>
        </p:nvSpPr>
        <p:spPr>
          <a:xfrm>
            <a:off x="9217585" y="151960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8BA5C-F25B-6BDA-9452-F2A458E1716D}"/>
              </a:ext>
            </a:extLst>
          </p:cNvPr>
          <p:cNvSpPr txBox="1"/>
          <p:nvPr/>
        </p:nvSpPr>
        <p:spPr>
          <a:xfrm>
            <a:off x="11261775" y="151960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F948560-0392-ACF8-100C-4E70EE1900E8}"/>
                  </a:ext>
                </a:extLst>
              </p:cNvPr>
              <p:cNvSpPr/>
              <p:nvPr/>
            </p:nvSpPr>
            <p:spPr>
              <a:xfrm>
                <a:off x="9787257" y="417473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F948560-0392-ACF8-100C-4E70EE190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257" y="4174736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9C0273-5DC8-3D80-73BA-37455B6CBBAC}"/>
                  </a:ext>
                </a:extLst>
              </p:cNvPr>
              <p:cNvSpPr/>
              <p:nvPr/>
            </p:nvSpPr>
            <p:spPr>
              <a:xfrm>
                <a:off x="9860426" y="185300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9C0273-5DC8-3D80-73BA-37455B6CB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426" y="1853009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514E065-85C0-B3EE-7607-194FCE2D24E0}"/>
              </a:ext>
            </a:extLst>
          </p:cNvPr>
          <p:cNvSpPr txBox="1"/>
          <p:nvPr/>
        </p:nvSpPr>
        <p:spPr>
          <a:xfrm>
            <a:off x="621324" y="6130924"/>
            <a:ext cx="11529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Z-sets should be </a:t>
            </a:r>
            <a:r>
              <a:rPr lang="en-US" sz="3600" b="1" dirty="0">
                <a:solidFill>
                  <a:srgbClr val="FF0000"/>
                </a:solidFill>
              </a:rPr>
              <a:t>the</a:t>
            </a:r>
            <a:r>
              <a:rPr lang="en-US" sz="3600" dirty="0">
                <a:solidFill>
                  <a:srgbClr val="FF0000"/>
                </a:solidFill>
              </a:rPr>
              <a:t> standard data exchange format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334A4E-8E7B-33DF-6D24-2FD85847DE9D}"/>
              </a:ext>
            </a:extLst>
          </p:cNvPr>
          <p:cNvCxnSpPr/>
          <p:nvPr/>
        </p:nvCxnSpPr>
        <p:spPr>
          <a:xfrm>
            <a:off x="5638800" y="2157046"/>
            <a:ext cx="3525303" cy="2192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129AB3-698F-F971-7C91-053C30EB7F4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638800" y="2151481"/>
            <a:ext cx="3277020" cy="1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A0F7C6-315C-07F7-F089-8BFDA7B6FD64}"/>
              </a:ext>
            </a:extLst>
          </p:cNvPr>
          <p:cNvCxnSpPr>
            <a:cxnSpLocks/>
          </p:cNvCxnSpPr>
          <p:nvPr/>
        </p:nvCxnSpPr>
        <p:spPr>
          <a:xfrm>
            <a:off x="5844120" y="2776567"/>
            <a:ext cx="4339117" cy="1531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20D969-CBE5-570D-8B73-F4EB678C6252}"/>
              </a:ext>
            </a:extLst>
          </p:cNvPr>
          <p:cNvCxnSpPr>
            <a:cxnSpLocks/>
          </p:cNvCxnSpPr>
          <p:nvPr/>
        </p:nvCxnSpPr>
        <p:spPr>
          <a:xfrm flipV="1">
            <a:off x="5844120" y="2293804"/>
            <a:ext cx="4016306" cy="477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7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8EBC-94C3-649B-E503-E46746D9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Data lakes could use Z-sets too!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27FBE-3237-BE86-95ED-BFF06238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ED515A5-BC9E-DE47-327C-75DF9980F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34" y="2667095"/>
            <a:ext cx="2539682" cy="761905"/>
          </a:xfrm>
          <a:prstGeom prst="rect">
            <a:avLst/>
          </a:prstGeom>
        </p:spPr>
      </p:pic>
      <p:pic>
        <p:nvPicPr>
          <p:cNvPr id="12" name="Picture 11" descr="A blue triangle with a wave in the middle&#10;&#10;Description automatically generated">
            <a:extLst>
              <a:ext uri="{FF2B5EF4-FFF2-40B4-BE49-F238E27FC236}">
                <a16:creationId xmlns:a16="http://schemas.microsoft.com/office/drawing/2014/main" id="{08BB82C5-51FB-879E-7CAC-16F05C116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20" y="3946687"/>
            <a:ext cx="2228821" cy="1857350"/>
          </a:xfrm>
          <a:prstGeom prst="rect">
            <a:avLst/>
          </a:prstGeom>
        </p:spPr>
      </p:pic>
      <p:pic>
        <p:nvPicPr>
          <p:cNvPr id="14" name="Picture 13" descr="A logo of a face in a circle with blue text&#10;&#10;Description automatically generated">
            <a:extLst>
              <a:ext uri="{FF2B5EF4-FFF2-40B4-BE49-F238E27FC236}">
                <a16:creationId xmlns:a16="http://schemas.microsoft.com/office/drawing/2014/main" id="{B6E96DEF-0486-30B1-F33C-0C096A9F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98" y="2271643"/>
            <a:ext cx="1472610" cy="1460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656480-BA23-B1C8-A502-7D7310285FEA}"/>
              </a:ext>
            </a:extLst>
          </p:cNvPr>
          <p:cNvSpPr txBox="1"/>
          <p:nvPr/>
        </p:nvSpPr>
        <p:spPr>
          <a:xfrm>
            <a:off x="254000" y="6311900"/>
            <a:ext cx="106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Come see my talk about this at Community Over Code (ex </a:t>
            </a:r>
            <a:r>
              <a:rPr lang="en-US" sz="2000" dirty="0" err="1"/>
              <a:t>Apachecon</a:t>
            </a:r>
            <a:r>
              <a:rPr lang="en-US" sz="2000" dirty="0"/>
              <a:t>) in Minneapolis in September!</a:t>
            </a:r>
          </a:p>
        </p:txBody>
      </p:sp>
    </p:spTree>
    <p:extLst>
      <p:ext uri="{BB962C8B-B14F-4D97-AF65-F5344CB8AC3E}">
        <p14:creationId xmlns:p14="http://schemas.microsoft.com/office/powerpoint/2010/main" val="3353238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C4845-194F-840D-E5D4-38408C08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aterfall in a forest&#10;&#10;AI-generated content may be incorrect.">
            <a:extLst>
              <a:ext uri="{FF2B5EF4-FFF2-40B4-BE49-F238E27FC236}">
                <a16:creationId xmlns:a16="http://schemas.microsoft.com/office/drawing/2014/main" id="{C8DF2C85-4ACB-97A3-66C7-EFD3F955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C080A-9D9B-120A-30E5-47354CC8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884" y="5321395"/>
            <a:ext cx="4998309" cy="1331137"/>
          </a:xfrm>
          <a:solidFill>
            <a:srgbClr val="FFFFFF">
              <a:alpha val="38039"/>
            </a:srgbClr>
          </a:solidFill>
          <a:effectLst>
            <a:softEdge rad="317500"/>
          </a:effectLst>
        </p:spPr>
        <p:txBody>
          <a:bodyPr>
            <a:normAutofit/>
          </a:bodyPr>
          <a:lstStyle/>
          <a:p>
            <a:r>
              <a:rPr lang="en-US" sz="8000" b="1" dirty="0"/>
              <a:t>3.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FD6B6-1813-620D-AF07-0612F533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28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5C69596-626E-4AD6-910F-9A9C2DAEA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72" y="2556769"/>
            <a:ext cx="10892028" cy="4068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Infinite sequences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838200" y="3521059"/>
            <a:ext cx="3621784" cy="584775"/>
            <a:chOff x="2951544" y="365125"/>
            <a:chExt cx="2754773" cy="4287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-2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pic>
        <p:nvPicPr>
          <p:cNvPr id="8" name="Picture 7" descr="A stream running through a grassy area&#10;&#10;Description automatically generated">
            <a:extLst>
              <a:ext uri="{FF2B5EF4-FFF2-40B4-BE49-F238E27FC236}">
                <a16:creationId xmlns:a16="http://schemas.microsoft.com/office/drawing/2014/main" id="{D36757D8-9CC6-477C-D2F9-A02BB06A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4" y="0"/>
            <a:ext cx="4572486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A9214B9-6B5D-A9E3-07A4-72214A7B2728}"/>
              </a:ext>
            </a:extLst>
          </p:cNvPr>
          <p:cNvSpPr/>
          <p:nvPr/>
        </p:nvSpPr>
        <p:spPr>
          <a:xfrm>
            <a:off x="617131" y="4373061"/>
            <a:ext cx="4227919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A9F97-FAF4-5C9A-DFB8-778AA432C532}"/>
              </a:ext>
            </a:extLst>
          </p:cNvPr>
          <p:cNvSpPr txBox="1"/>
          <p:nvPr/>
        </p:nvSpPr>
        <p:spPr>
          <a:xfrm>
            <a:off x="1663701" y="4546904"/>
            <a:ext cx="101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77280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BC3541-D195-4E16-D019-71FE3CD404E7}"/>
              </a:ext>
            </a:extLst>
          </p:cNvPr>
          <p:cNvSpPr/>
          <p:nvPr/>
        </p:nvSpPr>
        <p:spPr>
          <a:xfrm>
            <a:off x="-3339" y="4267704"/>
            <a:ext cx="12192000" cy="979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8D0CD6-F42D-818C-1750-EB8858609BF8}"/>
              </a:ext>
            </a:extLst>
          </p:cNvPr>
          <p:cNvSpPr/>
          <p:nvPr/>
        </p:nvSpPr>
        <p:spPr>
          <a:xfrm>
            <a:off x="0" y="1974426"/>
            <a:ext cx="12192000" cy="1257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723679-72A6-8080-4C3C-8A1EA7CB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Some interesting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39674" y="2131195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38363" y="2131195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2553" y="2131195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26743" y="2131195"/>
            <a:ext cx="417834" cy="594253"/>
          </a:xfrm>
          <a:prstGeom prst="rect">
            <a:avLst/>
          </a:prstGeom>
        </p:spPr>
      </p:pic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985" y="4374149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0251" y="4374149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4864" y="4374149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9054" y="4374149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V[2]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[0]</a:t>
                </a: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[1]</a:t>
                </a: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01A43BC-DAF9-2721-03C0-9D6DC9682344}"/>
              </a:ext>
            </a:extLst>
          </p:cNvPr>
          <p:cNvSpPr txBox="1"/>
          <p:nvPr/>
        </p:nvSpPr>
        <p:spPr>
          <a:xfrm>
            <a:off x="10494455" y="1920687"/>
            <a:ext cx="157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Stream of database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F61F5-44BF-76F9-226F-DFB6C8C6E2D7}"/>
              </a:ext>
            </a:extLst>
          </p:cNvPr>
          <p:cNvSpPr txBox="1"/>
          <p:nvPr/>
        </p:nvSpPr>
        <p:spPr>
          <a:xfrm>
            <a:off x="10035173" y="3459024"/>
            <a:ext cx="200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transactions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45CE2-BD33-F71A-FCB1-4C8CAB9FA38C}"/>
              </a:ext>
            </a:extLst>
          </p:cNvPr>
          <p:cNvSpPr txBox="1"/>
          <p:nvPr/>
        </p:nvSpPr>
        <p:spPr>
          <a:xfrm>
            <a:off x="10432260" y="4341974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5B5CF1-70E0-88CD-1069-A14D8C7B48E1}"/>
              </a:ext>
            </a:extLst>
          </p:cNvPr>
          <p:cNvSpPr txBox="1"/>
          <p:nvPr/>
        </p:nvSpPr>
        <p:spPr>
          <a:xfrm>
            <a:off x="10370778" y="5296468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changes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59A7A-89B0-9711-A2E1-DFD5851F363D}"/>
              </a:ext>
            </a:extLst>
          </p:cNvPr>
          <p:cNvSpPr txBox="1"/>
          <p:nvPr/>
        </p:nvSpPr>
        <p:spPr>
          <a:xfrm>
            <a:off x="1506932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032A14-B074-57A7-BD1B-B46C45F84012}"/>
              </a:ext>
            </a:extLst>
          </p:cNvPr>
          <p:cNvSpPr txBox="1"/>
          <p:nvPr/>
        </p:nvSpPr>
        <p:spPr>
          <a:xfrm>
            <a:off x="362792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D7107-7504-BBF1-E825-2F37C9F83598}"/>
              </a:ext>
            </a:extLst>
          </p:cNvPr>
          <p:cNvSpPr txBox="1"/>
          <p:nvPr/>
        </p:nvSpPr>
        <p:spPr>
          <a:xfrm>
            <a:off x="567881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DB[2]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FF1388-A382-2043-A0AE-58E2FFC85720}"/>
              </a:ext>
            </a:extLst>
          </p:cNvPr>
          <p:cNvSpPr txBox="1"/>
          <p:nvPr/>
        </p:nvSpPr>
        <p:spPr>
          <a:xfrm>
            <a:off x="7758057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DB[3]</a:t>
            </a:r>
          </a:p>
        </p:txBody>
      </p:sp>
    </p:spTree>
    <p:extLst>
      <p:ext uri="{BB962C8B-B14F-4D97-AF65-F5344CB8AC3E}">
        <p14:creationId xmlns:p14="http://schemas.microsoft.com/office/powerpoint/2010/main" val="20588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4" grpId="0" animBg="1"/>
      <p:bldP spid="3" grpId="0"/>
      <p:bldP spid="5" grpId="0"/>
      <p:bldP spid="8" grpId="0"/>
      <p:bldP spid="19" grpId="0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16" grpId="0"/>
      <p:bldP spid="17" grpId="0"/>
      <p:bldP spid="26" grpId="0"/>
      <p:bldP spid="33" grpId="0"/>
      <p:bldP spid="49" grpId="0"/>
      <p:bldP spid="50" grpId="0"/>
      <p:bldP spid="51" grpId="0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8521-758F-D2BB-2DA1-7EB1CFBB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Stream computations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31486-ADA7-5B10-93F7-82F80A097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Inputs and outputs are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0AD4D-3B39-132C-5EB1-3920903E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05E756D-28A6-6CAF-6AD0-013878659E56}"/>
              </a:ext>
            </a:extLst>
          </p:cNvPr>
          <p:cNvSpPr/>
          <p:nvPr/>
        </p:nvSpPr>
        <p:spPr>
          <a:xfrm>
            <a:off x="3541714" y="4192528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912C1-07ED-8B53-002B-80D5EF944F34}"/>
              </a:ext>
            </a:extLst>
          </p:cNvPr>
          <p:cNvSpPr/>
          <p:nvPr/>
        </p:nvSpPr>
        <p:spPr>
          <a:xfrm>
            <a:off x="4781233" y="3002515"/>
            <a:ext cx="2059093" cy="17286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Computation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10725DB-B57F-BEDE-9E5E-4779D06A2A27}"/>
              </a:ext>
            </a:extLst>
          </p:cNvPr>
          <p:cNvSpPr/>
          <p:nvPr/>
        </p:nvSpPr>
        <p:spPr>
          <a:xfrm>
            <a:off x="3541714" y="3587220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259504-3FF7-8FD2-59B9-1ED74445B10A}"/>
              </a:ext>
            </a:extLst>
          </p:cNvPr>
          <p:cNvSpPr/>
          <p:nvPr/>
        </p:nvSpPr>
        <p:spPr>
          <a:xfrm>
            <a:off x="3541714" y="2963661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9667B3-BB63-E0DB-393F-29A0B4D91264}"/>
              </a:ext>
            </a:extLst>
          </p:cNvPr>
          <p:cNvSpPr/>
          <p:nvPr/>
        </p:nvSpPr>
        <p:spPr>
          <a:xfrm>
            <a:off x="6860645" y="3856553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8D01DC-F265-A92B-89AE-B4D0852B8E71}"/>
              </a:ext>
            </a:extLst>
          </p:cNvPr>
          <p:cNvSpPr/>
          <p:nvPr/>
        </p:nvSpPr>
        <p:spPr>
          <a:xfrm>
            <a:off x="6860645" y="3232994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2808F7-0326-94C3-0419-7956BCC348F4}"/>
              </a:ext>
            </a:extLst>
          </p:cNvPr>
          <p:cNvSpPr/>
          <p:nvPr/>
        </p:nvSpPr>
        <p:spPr>
          <a:xfrm>
            <a:off x="4381607" y="31125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187C7F-F876-FFE6-AE35-E13DBDA20FD4}"/>
              </a:ext>
            </a:extLst>
          </p:cNvPr>
          <p:cNvSpPr/>
          <p:nvPr/>
        </p:nvSpPr>
        <p:spPr>
          <a:xfrm>
            <a:off x="4175236" y="31125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5A3ED89-C968-4BDD-22FD-07FB2265A5CA}"/>
              </a:ext>
            </a:extLst>
          </p:cNvPr>
          <p:cNvSpPr/>
          <p:nvPr/>
        </p:nvSpPr>
        <p:spPr>
          <a:xfrm>
            <a:off x="3963678" y="31125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8A34EF-9C0C-6D4B-4026-AC94162B89F3}"/>
              </a:ext>
            </a:extLst>
          </p:cNvPr>
          <p:cNvSpPr/>
          <p:nvPr/>
        </p:nvSpPr>
        <p:spPr>
          <a:xfrm>
            <a:off x="3638557" y="31125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1647CF-8C5D-E78F-7764-E2B0106D3064}"/>
              </a:ext>
            </a:extLst>
          </p:cNvPr>
          <p:cNvSpPr/>
          <p:nvPr/>
        </p:nvSpPr>
        <p:spPr>
          <a:xfrm>
            <a:off x="4322663" y="37346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3C39AA-E99A-8190-6BD6-BA76CD373D58}"/>
              </a:ext>
            </a:extLst>
          </p:cNvPr>
          <p:cNvSpPr/>
          <p:nvPr/>
        </p:nvSpPr>
        <p:spPr>
          <a:xfrm>
            <a:off x="4121049" y="37346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896E6F-8465-01E3-A815-E11316EFDB32}"/>
              </a:ext>
            </a:extLst>
          </p:cNvPr>
          <p:cNvSpPr/>
          <p:nvPr/>
        </p:nvSpPr>
        <p:spPr>
          <a:xfrm>
            <a:off x="3848532" y="37346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BE57119-6C09-913B-FE07-90CDBEDF59B9}"/>
              </a:ext>
            </a:extLst>
          </p:cNvPr>
          <p:cNvSpPr/>
          <p:nvPr/>
        </p:nvSpPr>
        <p:spPr>
          <a:xfrm>
            <a:off x="3848532" y="4339984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14A88A-D75E-DFB0-1081-3A1782F20A4C}"/>
              </a:ext>
            </a:extLst>
          </p:cNvPr>
          <p:cNvSpPr/>
          <p:nvPr/>
        </p:nvSpPr>
        <p:spPr>
          <a:xfrm>
            <a:off x="4196350" y="4339984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034F983-B59D-F928-E9C1-8435F855B618}"/>
              </a:ext>
            </a:extLst>
          </p:cNvPr>
          <p:cNvSpPr/>
          <p:nvPr/>
        </p:nvSpPr>
        <p:spPr>
          <a:xfrm>
            <a:off x="7061470" y="40010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AAA5C3-C7FA-4846-92DD-2E2C4618D401}"/>
              </a:ext>
            </a:extLst>
          </p:cNvPr>
          <p:cNvSpPr/>
          <p:nvPr/>
        </p:nvSpPr>
        <p:spPr>
          <a:xfrm>
            <a:off x="7316481" y="40010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9B02527-8629-FBB0-B194-F9A52605DC24}"/>
              </a:ext>
            </a:extLst>
          </p:cNvPr>
          <p:cNvSpPr/>
          <p:nvPr/>
        </p:nvSpPr>
        <p:spPr>
          <a:xfrm>
            <a:off x="7589790" y="40010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FE98DE-4B23-8952-71C8-C10A9C0A708D}"/>
              </a:ext>
            </a:extLst>
          </p:cNvPr>
          <p:cNvSpPr/>
          <p:nvPr/>
        </p:nvSpPr>
        <p:spPr>
          <a:xfrm>
            <a:off x="7181013" y="33804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274726-7EA4-9CA6-CDB6-92290B26B1DD}"/>
              </a:ext>
            </a:extLst>
          </p:cNvPr>
          <p:cNvSpPr/>
          <p:nvPr/>
        </p:nvSpPr>
        <p:spPr>
          <a:xfrm>
            <a:off x="7436024" y="33804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23618E-315A-DBAA-03B0-58CB75992AD1}"/>
              </a:ext>
            </a:extLst>
          </p:cNvPr>
          <p:cNvSpPr/>
          <p:nvPr/>
        </p:nvSpPr>
        <p:spPr>
          <a:xfrm>
            <a:off x="7649561" y="33804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85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02E12-520D-80B7-24B6-7F0FC51E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D95C5479-A48C-8249-B65A-492D2A562407}"/>
              </a:ext>
            </a:extLst>
          </p:cNvPr>
          <p:cNvSpPr/>
          <p:nvPr/>
        </p:nvSpPr>
        <p:spPr>
          <a:xfrm>
            <a:off x="1136650" y="31775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B2EF492-210D-8D4E-E8AF-D13428DEB343}"/>
              </a:ext>
            </a:extLst>
          </p:cNvPr>
          <p:cNvSpPr/>
          <p:nvPr/>
        </p:nvSpPr>
        <p:spPr>
          <a:xfrm>
            <a:off x="6703730" y="31775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E4B87-32DD-EBF5-8908-C4CC3DAF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Views = stream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EDAB2-4419-75DE-5F70-FE3A4DE0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06B15A-E3AF-871D-3F4A-A5AB9EA287A0}"/>
              </a:ext>
            </a:extLst>
          </p:cNvPr>
          <p:cNvSpPr/>
          <p:nvPr/>
        </p:nvSpPr>
        <p:spPr>
          <a:xfrm>
            <a:off x="5046098" y="321785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F63850-DD7A-E50E-685A-800656B5F5E3}"/>
              </a:ext>
            </a:extLst>
          </p:cNvPr>
          <p:cNvGrpSpPr/>
          <p:nvPr/>
        </p:nvGrpSpPr>
        <p:grpSpPr>
          <a:xfrm>
            <a:off x="6840298" y="3297869"/>
            <a:ext cx="3268902" cy="777078"/>
            <a:chOff x="6440248" y="2131847"/>
            <a:chExt cx="3846570" cy="914400"/>
          </a:xfrm>
        </p:grpSpPr>
        <p:pic>
          <p:nvPicPr>
            <p:cNvPr id="3" name="Graphic 2" descr="Table with solid fill">
              <a:extLst>
                <a:ext uri="{FF2B5EF4-FFF2-40B4-BE49-F238E27FC236}">
                  <a16:creationId xmlns:a16="http://schemas.microsoft.com/office/drawing/2014/main" id="{827265A1-8500-DDC4-C364-7BD05A074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40248" y="2131847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Table with solid fill">
              <a:extLst>
                <a:ext uri="{FF2B5EF4-FFF2-40B4-BE49-F238E27FC236}">
                  <a16:creationId xmlns:a16="http://schemas.microsoft.com/office/drawing/2014/main" id="{8D9847CC-1534-305C-590D-0D03F1FF1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7638" y="213184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Table with solid fill">
              <a:extLst>
                <a:ext uri="{FF2B5EF4-FFF2-40B4-BE49-F238E27FC236}">
                  <a16:creationId xmlns:a16="http://schemas.microsoft.com/office/drawing/2014/main" id="{8B4941E8-B834-DBE6-B771-3B891D733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5028" y="2131847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Table with solid fill">
              <a:extLst>
                <a:ext uri="{FF2B5EF4-FFF2-40B4-BE49-F238E27FC236}">
                  <a16:creationId xmlns:a16="http://schemas.microsoft.com/office/drawing/2014/main" id="{EB3FEA57-13F6-DF1A-DAF3-5AADAB85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72418" y="2131847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A4FFC7-75A4-453A-138C-2248FEEC6A63}"/>
              </a:ext>
            </a:extLst>
          </p:cNvPr>
          <p:cNvGrpSpPr/>
          <p:nvPr/>
        </p:nvGrpSpPr>
        <p:grpSpPr>
          <a:xfrm>
            <a:off x="1848134" y="3323873"/>
            <a:ext cx="2486481" cy="594253"/>
            <a:chOff x="3713906" y="2131195"/>
            <a:chExt cx="2486481" cy="594253"/>
          </a:xfrm>
        </p:grpSpPr>
        <p:pic>
          <p:nvPicPr>
            <p:cNvPr id="16" name="Picture 15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D7694AE0-D36F-8EC8-3D8C-6F8D9D6DC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403455" y="2131195"/>
              <a:ext cx="417834" cy="594253"/>
            </a:xfrm>
            <a:prstGeom prst="rect">
              <a:avLst/>
            </a:prstGeom>
          </p:spPr>
        </p:pic>
        <p:pic>
          <p:nvPicPr>
            <p:cNvPr id="18" name="Picture 17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12FE226B-F197-5639-037D-DBF2F588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713906" y="2131195"/>
              <a:ext cx="417834" cy="594253"/>
            </a:xfrm>
            <a:prstGeom prst="rect">
              <a:avLst/>
            </a:prstGeom>
          </p:spPr>
        </p:pic>
        <p:pic>
          <p:nvPicPr>
            <p:cNvPr id="19" name="Picture 18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DE855637-C96C-8AC9-AE5F-3552ED586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2553" y="2131195"/>
              <a:ext cx="417834" cy="594253"/>
            </a:xfrm>
            <a:prstGeom prst="rect">
              <a:avLst/>
            </a:prstGeom>
          </p:spPr>
        </p:pic>
        <p:pic>
          <p:nvPicPr>
            <p:cNvPr id="20" name="Picture 19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D356F067-7942-8046-B55B-4B9E1533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093004" y="2131195"/>
              <a:ext cx="417834" cy="59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551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rofile of a person&#10;&#10;Description automatically generated">
            <a:extLst>
              <a:ext uri="{FF2B5EF4-FFF2-40B4-BE49-F238E27FC236}">
                <a16:creationId xmlns:a16="http://schemas.microsoft.com/office/drawing/2014/main" id="{C8A8BF55-2443-C995-9011-758F9773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9826"/>
          <a:stretch/>
        </p:blipFill>
        <p:spPr>
          <a:xfrm flipH="1">
            <a:off x="6629398" y="312205"/>
            <a:ext cx="4121525" cy="61469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04266-C06D-398C-1FC1-5104A283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/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/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/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B816135-FA9E-C1BC-1A36-91BCAA7FFAE9}"/>
              </a:ext>
            </a:extLst>
          </p:cNvPr>
          <p:cNvSpPr txBox="1"/>
          <p:nvPr/>
        </p:nvSpPr>
        <p:spPr>
          <a:xfrm flipH="1">
            <a:off x="2088532" y="2279276"/>
            <a:ext cx="440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Stream of experiences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/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DB+=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blipFill>
                <a:blip r:embed="rId6"/>
                <a:stretch>
                  <a:fillRect l="-5654" b="-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Stream Integration</a:t>
            </a:r>
          </a:p>
        </p:txBody>
      </p:sp>
    </p:spTree>
    <p:extLst>
      <p:ext uri="{BB962C8B-B14F-4D97-AF65-F5344CB8AC3E}">
        <p14:creationId xmlns:p14="http://schemas.microsoft.com/office/powerpoint/2010/main" val="21379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E7CC-A2C4-3818-1EE5-24D0ED46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Stream integration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04F342D8-A537-B13A-6322-95D282DF0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6503"/>
            <a:ext cx="10515600" cy="2460459"/>
          </a:xfrm>
        </p:spPr>
        <p:txBody>
          <a:bodyPr/>
          <a:lstStyle/>
          <a:p>
            <a:r>
              <a:rPr lang="en-US" dirty="0"/>
              <a:t>This is what a database has always been doing!</a:t>
            </a:r>
          </a:p>
          <a:p>
            <a:r>
              <a:rPr lang="en-US" dirty="0"/>
              <a:t>Database = integral of the transactions stream</a:t>
            </a:r>
          </a:p>
          <a:p>
            <a:endParaRPr lang="en-US" dirty="0"/>
          </a:p>
          <a:p>
            <a:r>
              <a:rPr lang="en-US" dirty="0"/>
              <a:t>Event sourcing = events =&gt; state</a:t>
            </a:r>
          </a:p>
          <a:p>
            <a:pPr lvl="1"/>
            <a:r>
              <a:rPr lang="en-US" dirty="0"/>
              <a:t>A form </a:t>
            </a:r>
            <a:r>
              <a:rPr lang="en-US"/>
              <a:t>of integration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A1BC2-BF67-7E56-FBD3-B581B29E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E2F5D99-AC47-49C7-21EE-73CDAB9DBDC5}"/>
              </a:ext>
            </a:extLst>
          </p:cNvPr>
          <p:cNvSpPr/>
          <p:nvPr/>
        </p:nvSpPr>
        <p:spPr>
          <a:xfrm>
            <a:off x="1130300" y="229490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C5E2B3-6269-6E8E-EEEB-200D2E2D43CB}"/>
              </a:ext>
            </a:extLst>
          </p:cNvPr>
          <p:cNvSpPr/>
          <p:nvPr/>
        </p:nvSpPr>
        <p:spPr>
          <a:xfrm>
            <a:off x="6697380" y="229490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5CB01-FDF4-C361-FEAB-1439281DDDAC}"/>
              </a:ext>
            </a:extLst>
          </p:cNvPr>
          <p:cNvGrpSpPr/>
          <p:nvPr/>
        </p:nvGrpSpPr>
        <p:grpSpPr>
          <a:xfrm>
            <a:off x="1389933" y="2615038"/>
            <a:ext cx="3539977" cy="353750"/>
            <a:chOff x="2203422" y="5087606"/>
            <a:chExt cx="7447154" cy="594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9D098FD2-5514-6783-78E8-1A093167EC81}"/>
                    </a:ext>
                  </a:extLst>
                </p:cNvPr>
                <p:cNvSpPr/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ΔDB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70A7A18F-13CE-FBFA-7159-AB14BF7C3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  <a:blipFill>
                  <a:blip r:embed="rId2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84C39C48-4E1B-7C9B-8BD8-651F20DB5B80}"/>
                    </a:ext>
                  </a:extLst>
                </p:cNvPr>
                <p:cNvSpPr/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Arrow: Right 56">
                  <a:extLst>
                    <a:ext uri="{FF2B5EF4-FFF2-40B4-BE49-F238E27FC236}">
                      <a16:creationId xmlns:a16="http://schemas.microsoft.com/office/drawing/2014/main" id="{5BD36BC7-5857-E3B2-FAF6-46CFCE6BE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  <a:blipFill>
                  <a:blip r:embed="rId3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93DA13C8-2483-132B-BD2F-DE92AC5FC2C3}"/>
                    </a:ext>
                  </a:extLst>
                </p:cNvPr>
                <p:cNvSpPr/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B58C75F1-C45F-CA43-4563-870B0DB9B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  <a:blipFill>
                  <a:blip r:embed="rId4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0E3FC027-932A-8AC1-5AEC-A22695B27638}"/>
                    </a:ext>
                  </a:extLst>
                </p:cNvPr>
                <p:cNvSpPr/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Arrow: Right 58">
                  <a:extLst>
                    <a:ext uri="{FF2B5EF4-FFF2-40B4-BE49-F238E27FC236}">
                      <a16:creationId xmlns:a16="http://schemas.microsoft.com/office/drawing/2014/main" id="{4050792D-EDD9-E827-7FD6-B37889349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  <a:blipFill>
                  <a:blip r:embed="rId5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3ED888-E50C-4234-4CA1-8F1C405F24BB}"/>
              </a:ext>
            </a:extLst>
          </p:cNvPr>
          <p:cNvSpPr/>
          <p:nvPr/>
        </p:nvSpPr>
        <p:spPr>
          <a:xfrm>
            <a:off x="5039748" y="233520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Integrate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DD86AD-5E43-59D7-7C62-DFD086CD21C4}"/>
              </a:ext>
            </a:extLst>
          </p:cNvPr>
          <p:cNvGrpSpPr/>
          <p:nvPr/>
        </p:nvGrpSpPr>
        <p:grpSpPr>
          <a:xfrm>
            <a:off x="7035842" y="2441223"/>
            <a:ext cx="2486481" cy="594253"/>
            <a:chOff x="3713906" y="2131195"/>
            <a:chExt cx="2486481" cy="594253"/>
          </a:xfrm>
        </p:grpSpPr>
        <p:pic>
          <p:nvPicPr>
            <p:cNvPr id="18" name="Picture 17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677A2BB7-E266-1951-2B44-DC623D165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4403455" y="2131195"/>
              <a:ext cx="417834" cy="594253"/>
            </a:xfrm>
            <a:prstGeom prst="rect">
              <a:avLst/>
            </a:prstGeom>
          </p:spPr>
        </p:pic>
        <p:pic>
          <p:nvPicPr>
            <p:cNvPr id="19" name="Picture 18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67FC7AB6-1FD7-3C5D-B4D3-2AA4E838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13906" y="2131195"/>
              <a:ext cx="417834" cy="594253"/>
            </a:xfrm>
            <a:prstGeom prst="rect">
              <a:avLst/>
            </a:prstGeom>
          </p:spPr>
        </p:pic>
        <p:pic>
          <p:nvPicPr>
            <p:cNvPr id="20" name="Picture 19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5BA61FF2-1E9D-90CA-4B51-065F706E9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782553" y="2131195"/>
              <a:ext cx="417834" cy="594253"/>
            </a:xfrm>
            <a:prstGeom prst="rect">
              <a:avLst/>
            </a:prstGeom>
          </p:spPr>
        </p:pic>
        <p:pic>
          <p:nvPicPr>
            <p:cNvPr id="21" name="Picture 20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CE6DDE6F-5ED4-5367-7BFA-D904D6C59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093004" y="2131195"/>
              <a:ext cx="417834" cy="59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913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ogo of a gear with a wave&#10;&#10;AI-generated content may be incorrect.">
            <a:extLst>
              <a:ext uri="{FF2B5EF4-FFF2-40B4-BE49-F238E27FC236}">
                <a16:creationId xmlns:a16="http://schemas.microsoft.com/office/drawing/2014/main" id="{E76344F4-B4D1-687D-D604-BDFC86A0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03" y="2819792"/>
            <a:ext cx="1791260" cy="937199"/>
          </a:xfrm>
          <a:prstGeom prst="rect">
            <a:avLst/>
          </a:prstGeom>
        </p:spPr>
      </p:pic>
      <p:pic>
        <p:nvPicPr>
          <p:cNvPr id="25" name="Picture 24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864FC117-0E7E-EB75-A4E5-112CFE5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8" y="3495142"/>
            <a:ext cx="2043120" cy="1149255"/>
          </a:xfrm>
          <a:prstGeom prst="rect">
            <a:avLst/>
          </a:prstGeom>
        </p:spPr>
      </p:pic>
      <p:pic>
        <p:nvPicPr>
          <p:cNvPr id="23" name="Picture 22" descr="A black and red music note&#10;&#10;AI-generated content may be incorrect.">
            <a:extLst>
              <a:ext uri="{FF2B5EF4-FFF2-40B4-BE49-F238E27FC236}">
                <a16:creationId xmlns:a16="http://schemas.microsoft.com/office/drawing/2014/main" id="{5D0B98DF-3785-2A3C-2B55-9BC759C50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02" y="2338890"/>
            <a:ext cx="1199181" cy="1199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14D2A-47C0-8302-EBB0-8861FEA2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706" y="137880"/>
            <a:ext cx="7674093" cy="1030517"/>
          </a:xfrm>
        </p:spPr>
        <p:txBody>
          <a:bodyPr>
            <a:normAutofit/>
          </a:bodyPr>
          <a:lstStyle/>
          <a:p>
            <a:r>
              <a:rPr lang="en-US" sz="6600" b="1" dirty="0"/>
              <a:t>Streaming</a:t>
            </a:r>
          </a:p>
        </p:txBody>
      </p:sp>
      <p:pic>
        <p:nvPicPr>
          <p:cNvPr id="6" name="Content Placeholder 5" descr="A red and white logo&#10;&#10;AI-generated content may be incorrect.">
            <a:extLst>
              <a:ext uri="{FF2B5EF4-FFF2-40B4-BE49-F238E27FC236}">
                <a16:creationId xmlns:a16="http://schemas.microsoft.com/office/drawing/2014/main" id="{D4EB361D-62B2-C891-CE2B-A6F424A57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20" y="1626837"/>
            <a:ext cx="2629356" cy="14790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2C8F6-6D84-3D66-E7BA-A03EFFC1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AFDC16E3-D11F-FE75-0B59-3EA32561ACB7}"/>
              </a:ext>
            </a:extLst>
          </p:cNvPr>
          <p:cNvSpPr/>
          <p:nvPr/>
        </p:nvSpPr>
        <p:spPr>
          <a:xfrm>
            <a:off x="1332852" y="1824310"/>
            <a:ext cx="3280672" cy="3209379"/>
          </a:xfrm>
          <a:prstGeom prst="noSmoking">
            <a:avLst>
              <a:gd name="adj" fmla="val 13164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cartoon of a squirrel with wings&#10;&#10;AI-generated content may be incorrect.">
            <a:extLst>
              <a:ext uri="{FF2B5EF4-FFF2-40B4-BE49-F238E27FC236}">
                <a16:creationId xmlns:a16="http://schemas.microsoft.com/office/drawing/2014/main" id="{B44F50CC-9405-5622-8416-C3D8B8265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52" y="1238301"/>
            <a:ext cx="1881481" cy="921926"/>
          </a:xfrm>
          <a:prstGeom prst="rect">
            <a:avLst/>
          </a:prstGeom>
        </p:spPr>
      </p:pic>
      <p:pic>
        <p:nvPicPr>
          <p:cNvPr id="11" name="Picture 10" descr="A close up of a logo&#10;&#10;AI-generated content may be incorrect.">
            <a:extLst>
              <a:ext uri="{FF2B5EF4-FFF2-40B4-BE49-F238E27FC236}">
                <a16:creationId xmlns:a16="http://schemas.microsoft.com/office/drawing/2014/main" id="{E256119E-3566-FDA9-5C04-A494D2B63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632" y="2800367"/>
            <a:ext cx="2743206" cy="914402"/>
          </a:xfrm>
          <a:prstGeom prst="rect">
            <a:avLst/>
          </a:prstGeom>
        </p:spPr>
      </p:pic>
      <p:pic>
        <p:nvPicPr>
          <p:cNvPr id="13" name="Picture 12" descr="A logo with black text and orange star&#10;&#10;AI-generated content may be incorrect.">
            <a:extLst>
              <a:ext uri="{FF2B5EF4-FFF2-40B4-BE49-F238E27FC236}">
                <a16:creationId xmlns:a16="http://schemas.microsoft.com/office/drawing/2014/main" id="{B8EFEF01-1F8D-6E44-D224-C6B7E53CC1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4" r="27405"/>
          <a:stretch/>
        </p:blipFill>
        <p:spPr>
          <a:xfrm>
            <a:off x="5883570" y="2876002"/>
            <a:ext cx="1496960" cy="833055"/>
          </a:xfrm>
          <a:prstGeom prst="rect">
            <a:avLst/>
          </a:prstGeom>
        </p:spPr>
      </p:pic>
      <p:pic>
        <p:nvPicPr>
          <p:cNvPr id="15" name="Picture 14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07E01A92-7DB5-8E68-7E50-93B871C4D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91" y="4038208"/>
            <a:ext cx="2223247" cy="1101037"/>
          </a:xfrm>
          <a:prstGeom prst="rect">
            <a:avLst/>
          </a:prstGeom>
        </p:spPr>
      </p:pic>
      <p:pic>
        <p:nvPicPr>
          <p:cNvPr id="17" name="Picture 16" descr="A logo with a cloud and lightning&#10;&#10;AI-generated content may be incorrect.">
            <a:extLst>
              <a:ext uri="{FF2B5EF4-FFF2-40B4-BE49-F238E27FC236}">
                <a16:creationId xmlns:a16="http://schemas.microsoft.com/office/drawing/2014/main" id="{6792B1BD-9573-FCCC-F373-4922245F22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95" y="1158355"/>
            <a:ext cx="2315691" cy="1286495"/>
          </a:xfrm>
          <a:prstGeom prst="rect">
            <a:avLst/>
          </a:prstGeom>
        </p:spPr>
      </p:pic>
      <p:pic>
        <p:nvPicPr>
          <p:cNvPr id="19" name="Picture 18" descr="A black and white logo&#10;&#10;AI-generated content may be incorrect.">
            <a:extLst>
              <a:ext uri="{FF2B5EF4-FFF2-40B4-BE49-F238E27FC236}">
                <a16:creationId xmlns:a16="http://schemas.microsoft.com/office/drawing/2014/main" id="{5FF8556B-A005-F0D8-D5B3-C7EF2F22D1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71" y="3984235"/>
            <a:ext cx="2462306" cy="1376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AE6156-A725-AD83-5E5F-76797330DBEE}"/>
              </a:ext>
            </a:extLst>
          </p:cNvPr>
          <p:cNvSpPr txBox="1"/>
          <p:nvPr/>
        </p:nvSpPr>
        <p:spPr>
          <a:xfrm>
            <a:off x="1332852" y="5689601"/>
            <a:ext cx="3042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Streaming </a:t>
            </a:r>
            <a:r>
              <a:rPr lang="en-US" sz="3200" b="1" i="1" dirty="0"/>
              <a:t>media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05B9D-FEEF-7A5D-956A-2C6719414D58}"/>
              </a:ext>
            </a:extLst>
          </p:cNvPr>
          <p:cNvSpPr txBox="1"/>
          <p:nvPr/>
        </p:nvSpPr>
        <p:spPr>
          <a:xfrm>
            <a:off x="7183081" y="5689601"/>
            <a:ext cx="2763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Streaming </a:t>
            </a:r>
            <a:r>
              <a:rPr lang="en-US" sz="3200" b="1" i="1" dirty="0"/>
              <a:t>data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126A8B-B717-B95F-3F99-10E7C6F51438}"/>
              </a:ext>
            </a:extLst>
          </p:cNvPr>
          <p:cNvCxnSpPr>
            <a:cxnSpLocks/>
          </p:cNvCxnSpPr>
          <p:nvPr/>
        </p:nvCxnSpPr>
        <p:spPr>
          <a:xfrm>
            <a:off x="5805879" y="1158355"/>
            <a:ext cx="0" cy="56996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14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DB5C0-9672-A97B-EACD-88DDA68A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rofile of a person&#10;&#10;Description automatically generated">
            <a:extLst>
              <a:ext uri="{FF2B5EF4-FFF2-40B4-BE49-F238E27FC236}">
                <a16:creationId xmlns:a16="http://schemas.microsoft.com/office/drawing/2014/main" id="{4AA8C6D6-3BAC-864A-2166-20ABB36AE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9826"/>
          <a:stretch/>
        </p:blipFill>
        <p:spPr>
          <a:xfrm flipH="1">
            <a:off x="6629398" y="312205"/>
            <a:ext cx="4121525" cy="61469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80F14-E374-1D87-4BCB-9426E2E0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D1FF8F21-45A9-C48E-F4FC-EF9F6056B4B5}"/>
                  </a:ext>
                </a:extLst>
              </p:cNvPr>
              <p:cNvSpPr/>
              <p:nvPr/>
            </p:nvSpPr>
            <p:spPr>
              <a:xfrm flipH="1">
                <a:off x="1381541" y="2783570"/>
                <a:ext cx="1428254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D1FF8F21-45A9-C48E-F4FC-EF9F6056B4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81541" y="2783570"/>
                <a:ext cx="1428254" cy="594256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1B56166F-A743-E4FC-4CAC-61D6FB8E6B70}"/>
                  </a:ext>
                </a:extLst>
              </p:cNvPr>
              <p:cNvSpPr/>
              <p:nvPr/>
            </p:nvSpPr>
            <p:spPr>
              <a:xfrm flipH="1">
                <a:off x="3406715" y="2783570"/>
                <a:ext cx="1428254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1B56166F-A743-E4FC-4CAC-61D6FB8E6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06715" y="2783570"/>
                <a:ext cx="1428254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D89537E4-1CD3-5E1B-621C-BC00A386E446}"/>
                  </a:ext>
                </a:extLst>
              </p:cNvPr>
              <p:cNvSpPr/>
              <p:nvPr/>
            </p:nvSpPr>
            <p:spPr>
              <a:xfrm flipH="1">
                <a:off x="5480051" y="2783570"/>
                <a:ext cx="1428254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D89537E4-1CD3-5E1B-621C-BC00A386E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480051" y="2783570"/>
                <a:ext cx="1428254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7A63392-E6F6-B890-44C6-C2E102D2EE7B}"/>
              </a:ext>
            </a:extLst>
          </p:cNvPr>
          <p:cNvSpPr txBox="1"/>
          <p:nvPr/>
        </p:nvSpPr>
        <p:spPr>
          <a:xfrm flipH="1">
            <a:off x="2331556" y="3377803"/>
            <a:ext cx="4400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Communication Stream (ideas, words, sounds)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A5DB5-E7EA-73A8-B89F-81ECACEC5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38081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What is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2193BF-5E5D-E8A2-4E50-187BC420B5D5}"/>
              </a:ext>
            </a:extLst>
          </p:cNvPr>
          <p:cNvSpPr/>
          <p:nvPr/>
        </p:nvSpPr>
        <p:spPr>
          <a:xfrm>
            <a:off x="7613650" y="1181876"/>
            <a:ext cx="2197100" cy="8818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DB-</a:t>
            </a:r>
            <a:r>
              <a:rPr lang="en-US" sz="2800" dirty="0" err="1">
                <a:solidFill>
                  <a:schemeClr val="bg1"/>
                </a:solidFill>
              </a:rPr>
              <a:t>prev</a:t>
            </a:r>
            <a:r>
              <a:rPr lang="en-US" sz="2800" dirty="0">
                <a:solidFill>
                  <a:schemeClr val="bg1"/>
                </a:solidFill>
              </a:rPr>
              <a:t> (DB)</a:t>
            </a:r>
          </a:p>
        </p:txBody>
      </p:sp>
    </p:spTree>
    <p:extLst>
      <p:ext uri="{BB962C8B-B14F-4D97-AF65-F5344CB8AC3E}">
        <p14:creationId xmlns:p14="http://schemas.microsoft.com/office/powerpoint/2010/main" val="20162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6980B-4CBD-CFF1-C96E-BB30BC05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7E00-F03F-BA46-86F7-F5F6E585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Computing changes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C829E337-E1CC-5FDD-1D29-AB4926EA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3716503"/>
            <a:ext cx="10223500" cy="2460459"/>
          </a:xfrm>
        </p:spPr>
        <p:txBody>
          <a:bodyPr/>
          <a:lstStyle/>
          <a:p>
            <a:r>
              <a:rPr lang="en-US" dirty="0"/>
              <a:t>Incremental backups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diff</a:t>
            </a:r>
          </a:p>
          <a:p>
            <a:r>
              <a:rPr lang="en-US" dirty="0"/>
              <a:t>MS word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2FB07-1906-DB4E-9D10-40BAD956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E1474B-FB44-4411-64C2-E4963029AAE5}"/>
              </a:ext>
            </a:extLst>
          </p:cNvPr>
          <p:cNvSpPr/>
          <p:nvPr/>
        </p:nvSpPr>
        <p:spPr>
          <a:xfrm>
            <a:off x="6697380" y="229490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BA53C2F-B21D-5EA4-327F-CBB9677701E1}"/>
              </a:ext>
            </a:extLst>
          </p:cNvPr>
          <p:cNvSpPr/>
          <p:nvPr/>
        </p:nvSpPr>
        <p:spPr>
          <a:xfrm>
            <a:off x="1130300" y="229490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CEAFE6-6854-9CA7-94E3-0C0029069642}"/>
              </a:ext>
            </a:extLst>
          </p:cNvPr>
          <p:cNvGrpSpPr/>
          <p:nvPr/>
        </p:nvGrpSpPr>
        <p:grpSpPr>
          <a:xfrm>
            <a:off x="6957013" y="2615038"/>
            <a:ext cx="3539977" cy="353750"/>
            <a:chOff x="2203422" y="5087606"/>
            <a:chExt cx="7447154" cy="594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F302A013-3C3B-71F9-B3C9-F9FD61B1258E}"/>
                    </a:ext>
                  </a:extLst>
                </p:cNvPr>
                <p:cNvSpPr/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ΔDB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70A7A18F-13CE-FBFA-7159-AB14BF7C3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  <a:blipFill>
                  <a:blip r:embed="rId2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828F0A1-E8C2-E2A0-E380-06A059178731}"/>
                    </a:ext>
                  </a:extLst>
                </p:cNvPr>
                <p:cNvSpPr/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Arrow: Right 56">
                  <a:extLst>
                    <a:ext uri="{FF2B5EF4-FFF2-40B4-BE49-F238E27FC236}">
                      <a16:creationId xmlns:a16="http://schemas.microsoft.com/office/drawing/2014/main" id="{5BD36BC7-5857-E3B2-FAF6-46CFCE6BE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  <a:blipFill>
                  <a:blip r:embed="rId3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8ED2AEF4-B3D4-CB74-14D2-9B84BCAA3AB4}"/>
                    </a:ext>
                  </a:extLst>
                </p:cNvPr>
                <p:cNvSpPr/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B58C75F1-C45F-CA43-4563-870B0DB9B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  <a:blipFill>
                  <a:blip r:embed="rId4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736028DB-46C6-CA67-E8CD-07E1F5BE08CC}"/>
                    </a:ext>
                  </a:extLst>
                </p:cNvPr>
                <p:cNvSpPr/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Arrow: Right 58">
                  <a:extLst>
                    <a:ext uri="{FF2B5EF4-FFF2-40B4-BE49-F238E27FC236}">
                      <a16:creationId xmlns:a16="http://schemas.microsoft.com/office/drawing/2014/main" id="{4050792D-EDD9-E827-7FD6-B37889349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  <a:blipFill>
                  <a:blip r:embed="rId5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4A33EB-622B-9E7A-1EC6-2AF203ABF7B0}"/>
              </a:ext>
            </a:extLst>
          </p:cNvPr>
          <p:cNvSpPr/>
          <p:nvPr/>
        </p:nvSpPr>
        <p:spPr>
          <a:xfrm>
            <a:off x="5039748" y="233520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Changes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532A43-2E80-7035-9A55-68F52389A286}"/>
              </a:ext>
            </a:extLst>
          </p:cNvPr>
          <p:cNvGrpSpPr/>
          <p:nvPr/>
        </p:nvGrpSpPr>
        <p:grpSpPr>
          <a:xfrm>
            <a:off x="1468762" y="2441223"/>
            <a:ext cx="2486481" cy="594253"/>
            <a:chOff x="3713906" y="2131195"/>
            <a:chExt cx="2486481" cy="594253"/>
          </a:xfrm>
        </p:grpSpPr>
        <p:pic>
          <p:nvPicPr>
            <p:cNvPr id="18" name="Picture 17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B2F16496-9F24-2FC2-938D-CAAAD1D9C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4403455" y="2131195"/>
              <a:ext cx="417834" cy="594253"/>
            </a:xfrm>
            <a:prstGeom prst="rect">
              <a:avLst/>
            </a:prstGeom>
          </p:spPr>
        </p:pic>
        <p:pic>
          <p:nvPicPr>
            <p:cNvPr id="19" name="Picture 18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80922DCD-D712-4615-C1CE-41560AF15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13906" y="2131195"/>
              <a:ext cx="417834" cy="594253"/>
            </a:xfrm>
            <a:prstGeom prst="rect">
              <a:avLst/>
            </a:prstGeom>
          </p:spPr>
        </p:pic>
        <p:pic>
          <p:nvPicPr>
            <p:cNvPr id="20" name="Picture 19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43E2CC7D-A6D4-D496-FB8E-2F7F3F29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782553" y="2131195"/>
              <a:ext cx="417834" cy="594253"/>
            </a:xfrm>
            <a:prstGeom prst="rect">
              <a:avLst/>
            </a:prstGeom>
          </p:spPr>
        </p:pic>
        <p:pic>
          <p:nvPicPr>
            <p:cNvPr id="21" name="Picture 20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22C5AB40-06CA-1FBE-A4F3-E7668222A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093004" y="2131195"/>
              <a:ext cx="417834" cy="594253"/>
            </a:xfrm>
            <a:prstGeom prst="rect">
              <a:avLst/>
            </a:prstGeom>
          </p:spPr>
        </p:pic>
      </p:grp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480A6A-0742-255D-8C23-2FB9933B0D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86013"/>
            <a:ext cx="4205524" cy="20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78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6323FEC-DBB9-7273-4F03-480A01700954}"/>
              </a:ext>
            </a:extLst>
          </p:cNvPr>
          <p:cNvSpPr/>
          <p:nvPr/>
        </p:nvSpPr>
        <p:spPr>
          <a:xfrm>
            <a:off x="4921392" y="120650"/>
            <a:ext cx="1918905" cy="63690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1CA85-8A6A-6363-6731-55325948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105C88-86D1-60C0-48D7-FD7F9162516D}"/>
              </a:ext>
            </a:extLst>
          </p:cNvPr>
          <p:cNvSpPr/>
          <p:nvPr/>
        </p:nvSpPr>
        <p:spPr>
          <a:xfrm>
            <a:off x="1130300" y="19710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44AE1D-D93F-7463-909E-1E0199B326D5}"/>
              </a:ext>
            </a:extLst>
          </p:cNvPr>
          <p:cNvSpPr/>
          <p:nvPr/>
        </p:nvSpPr>
        <p:spPr>
          <a:xfrm>
            <a:off x="6697380" y="19710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D4536D-91D9-E3FF-135E-DCCE6E99A366}"/>
              </a:ext>
            </a:extLst>
          </p:cNvPr>
          <p:cNvGrpSpPr/>
          <p:nvPr/>
        </p:nvGrpSpPr>
        <p:grpSpPr>
          <a:xfrm>
            <a:off x="1389933" y="2291188"/>
            <a:ext cx="3539977" cy="353750"/>
            <a:chOff x="2203422" y="5087606"/>
            <a:chExt cx="7447154" cy="594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C8359804-F612-12F3-9CF3-957B77B810C3}"/>
                    </a:ext>
                  </a:extLst>
                </p:cNvPr>
                <p:cNvSpPr/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ΔDB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70A7A18F-13CE-FBFA-7159-AB14BF7C3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  <a:blipFill>
                  <a:blip r:embed="rId2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EFA837C-AA18-CD1B-6EFF-16F4CA0E411E}"/>
                    </a:ext>
                  </a:extLst>
                </p:cNvPr>
                <p:cNvSpPr/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Arrow: Right 56">
                  <a:extLst>
                    <a:ext uri="{FF2B5EF4-FFF2-40B4-BE49-F238E27FC236}">
                      <a16:creationId xmlns:a16="http://schemas.microsoft.com/office/drawing/2014/main" id="{5BD36BC7-5857-E3B2-FAF6-46CFCE6BE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  <a:blipFill>
                  <a:blip r:embed="rId3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46C9AD9C-A36D-4468-ABF0-89FBA430732B}"/>
                    </a:ext>
                  </a:extLst>
                </p:cNvPr>
                <p:cNvSpPr/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B58C75F1-C45F-CA43-4563-870B0DB9B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  <a:blipFill>
                  <a:blip r:embed="rId4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7AAD1DFC-8BC1-C935-4B5C-7FE506E262C3}"/>
                    </a:ext>
                  </a:extLst>
                </p:cNvPr>
                <p:cNvSpPr/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Arrow: Right 58">
                  <a:extLst>
                    <a:ext uri="{FF2B5EF4-FFF2-40B4-BE49-F238E27FC236}">
                      <a16:creationId xmlns:a16="http://schemas.microsoft.com/office/drawing/2014/main" id="{4050792D-EDD9-E827-7FD6-B37889349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  <a:blipFill>
                  <a:blip r:embed="rId5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FEBAC0-7C28-BD11-C592-B3EC1D2FCC34}"/>
              </a:ext>
            </a:extLst>
          </p:cNvPr>
          <p:cNvSpPr/>
          <p:nvPr/>
        </p:nvSpPr>
        <p:spPr>
          <a:xfrm>
            <a:off x="5039748" y="201135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Integrate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441E88-0BA4-2BD9-F325-F00F8D816F78}"/>
              </a:ext>
            </a:extLst>
          </p:cNvPr>
          <p:cNvGrpSpPr/>
          <p:nvPr/>
        </p:nvGrpSpPr>
        <p:grpSpPr>
          <a:xfrm>
            <a:off x="7035842" y="2117373"/>
            <a:ext cx="2486481" cy="594253"/>
            <a:chOff x="3713906" y="2131195"/>
            <a:chExt cx="2486481" cy="594253"/>
          </a:xfrm>
        </p:grpSpPr>
        <p:pic>
          <p:nvPicPr>
            <p:cNvPr id="14" name="Picture 13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5F17AFB8-0CF4-7966-03F4-DDA74319F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4403455" y="2131195"/>
              <a:ext cx="417834" cy="594253"/>
            </a:xfrm>
            <a:prstGeom prst="rect">
              <a:avLst/>
            </a:prstGeom>
          </p:spPr>
        </p:pic>
        <p:pic>
          <p:nvPicPr>
            <p:cNvPr id="15" name="Picture 14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BA447553-12B8-26C5-8BD9-37BC1C934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13906" y="2131195"/>
              <a:ext cx="417834" cy="594253"/>
            </a:xfrm>
            <a:prstGeom prst="rect">
              <a:avLst/>
            </a:prstGeom>
          </p:spPr>
        </p:pic>
        <p:pic>
          <p:nvPicPr>
            <p:cNvPr id="16" name="Picture 15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C35F7611-9C5A-0C76-A94C-62A483D71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782553" y="2131195"/>
              <a:ext cx="417834" cy="594253"/>
            </a:xfrm>
            <a:prstGeom prst="rect">
              <a:avLst/>
            </a:prstGeom>
          </p:spPr>
        </p:pic>
        <p:pic>
          <p:nvPicPr>
            <p:cNvPr id="17" name="Picture 16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4741963F-62CB-9459-D164-CB6F88EA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093004" y="2131195"/>
              <a:ext cx="417834" cy="594253"/>
            </a:xfrm>
            <a:prstGeom prst="rect">
              <a:avLst/>
            </a:prstGeom>
          </p:spPr>
        </p:pic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529BA15-6919-A312-58F7-117E4CD00A9A}"/>
              </a:ext>
            </a:extLst>
          </p:cNvPr>
          <p:cNvSpPr/>
          <p:nvPr/>
        </p:nvSpPr>
        <p:spPr>
          <a:xfrm>
            <a:off x="6703730" y="37109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1DBED86-3F67-7475-803E-990D72A70067}"/>
              </a:ext>
            </a:extLst>
          </p:cNvPr>
          <p:cNvSpPr/>
          <p:nvPr/>
        </p:nvSpPr>
        <p:spPr>
          <a:xfrm>
            <a:off x="5046098" y="375125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View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5AE691-A506-2EE0-0F0F-853E33F0D7E6}"/>
              </a:ext>
            </a:extLst>
          </p:cNvPr>
          <p:cNvGrpSpPr/>
          <p:nvPr/>
        </p:nvGrpSpPr>
        <p:grpSpPr>
          <a:xfrm>
            <a:off x="6840298" y="3831269"/>
            <a:ext cx="3268902" cy="777078"/>
            <a:chOff x="6440248" y="2131847"/>
            <a:chExt cx="3846570" cy="914400"/>
          </a:xfrm>
        </p:grpSpPr>
        <p:pic>
          <p:nvPicPr>
            <p:cNvPr id="35" name="Graphic 34" descr="Table with solid fill">
              <a:extLst>
                <a:ext uri="{FF2B5EF4-FFF2-40B4-BE49-F238E27FC236}">
                  <a16:creationId xmlns:a16="http://schemas.microsoft.com/office/drawing/2014/main" id="{A26C6656-2E65-9999-8C91-BE39C3C05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0248" y="2131847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Table with solid fill">
              <a:extLst>
                <a:ext uri="{FF2B5EF4-FFF2-40B4-BE49-F238E27FC236}">
                  <a16:creationId xmlns:a16="http://schemas.microsoft.com/office/drawing/2014/main" id="{DB86B82B-B165-A912-8DB5-6A7CCD61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17638" y="2131847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Table with solid fill">
              <a:extLst>
                <a:ext uri="{FF2B5EF4-FFF2-40B4-BE49-F238E27FC236}">
                  <a16:creationId xmlns:a16="http://schemas.microsoft.com/office/drawing/2014/main" id="{737A7F35-9CC3-2FC3-84DF-9931175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95028" y="2131847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Table with solid fill">
              <a:extLst>
                <a:ext uri="{FF2B5EF4-FFF2-40B4-BE49-F238E27FC236}">
                  <a16:creationId xmlns:a16="http://schemas.microsoft.com/office/drawing/2014/main" id="{EB1D1892-03F5-69EA-6C85-0F302BA8A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72418" y="2131847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835191F0-5AD5-1567-66D2-ABB2AA95CC3F}"/>
              </a:ext>
            </a:extLst>
          </p:cNvPr>
          <p:cNvSpPr/>
          <p:nvPr/>
        </p:nvSpPr>
        <p:spPr>
          <a:xfrm>
            <a:off x="1144933" y="53365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86E2754-1E9A-7C78-4AF4-BE4EA8A6C258}"/>
              </a:ext>
            </a:extLst>
          </p:cNvPr>
          <p:cNvSpPr/>
          <p:nvPr/>
        </p:nvSpPr>
        <p:spPr>
          <a:xfrm>
            <a:off x="5054381" y="537685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Changes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BF5D659-BCE5-E81B-0F6E-02596E786788}"/>
              </a:ext>
            </a:extLst>
          </p:cNvPr>
          <p:cNvSpPr/>
          <p:nvPr/>
        </p:nvSpPr>
        <p:spPr>
          <a:xfrm>
            <a:off x="1136650" y="3625850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F8FBEF0-68DD-7BB1-D050-ED9F35318561}"/>
              </a:ext>
            </a:extLst>
          </p:cNvPr>
          <p:cNvGrpSpPr/>
          <p:nvPr/>
        </p:nvGrpSpPr>
        <p:grpSpPr>
          <a:xfrm>
            <a:off x="1475112" y="3772169"/>
            <a:ext cx="2486481" cy="594253"/>
            <a:chOff x="3713906" y="2131195"/>
            <a:chExt cx="2486481" cy="594253"/>
          </a:xfrm>
        </p:grpSpPr>
        <p:pic>
          <p:nvPicPr>
            <p:cNvPr id="59" name="Picture 58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ADE4EBB5-8397-FC6E-9DAD-81BC56C25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4403455" y="2131195"/>
              <a:ext cx="417834" cy="594253"/>
            </a:xfrm>
            <a:prstGeom prst="rect">
              <a:avLst/>
            </a:prstGeom>
          </p:spPr>
        </p:pic>
        <p:pic>
          <p:nvPicPr>
            <p:cNvPr id="60" name="Picture 59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F204AB0B-F048-B902-CB1F-0EA10A563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13906" y="2131195"/>
              <a:ext cx="417834" cy="594253"/>
            </a:xfrm>
            <a:prstGeom prst="rect">
              <a:avLst/>
            </a:prstGeom>
          </p:spPr>
        </p:pic>
        <p:pic>
          <p:nvPicPr>
            <p:cNvPr id="61" name="Picture 60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BA23C566-272A-3637-5FCD-FC879510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782553" y="2131195"/>
              <a:ext cx="417834" cy="594253"/>
            </a:xfrm>
            <a:prstGeom prst="rect">
              <a:avLst/>
            </a:prstGeom>
          </p:spPr>
        </p:pic>
        <p:pic>
          <p:nvPicPr>
            <p:cNvPr id="62" name="Picture 61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391784E1-6127-CABF-9463-6C0F69399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093004" y="2131195"/>
              <a:ext cx="417834" cy="59425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7C273D1-0670-15D4-E61D-7C9F1CED1F82}"/>
              </a:ext>
            </a:extLst>
          </p:cNvPr>
          <p:cNvGrpSpPr/>
          <p:nvPr/>
        </p:nvGrpSpPr>
        <p:grpSpPr>
          <a:xfrm>
            <a:off x="1151283" y="5457913"/>
            <a:ext cx="3268902" cy="777078"/>
            <a:chOff x="6440248" y="2131847"/>
            <a:chExt cx="3846570" cy="914400"/>
          </a:xfrm>
        </p:grpSpPr>
        <p:pic>
          <p:nvPicPr>
            <p:cNvPr id="64" name="Graphic 63" descr="Table with solid fill">
              <a:extLst>
                <a:ext uri="{FF2B5EF4-FFF2-40B4-BE49-F238E27FC236}">
                  <a16:creationId xmlns:a16="http://schemas.microsoft.com/office/drawing/2014/main" id="{C58FCDC3-26EC-69A0-67F2-81C6B2593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0248" y="2131847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Table with solid fill">
              <a:extLst>
                <a:ext uri="{FF2B5EF4-FFF2-40B4-BE49-F238E27FC236}">
                  <a16:creationId xmlns:a16="http://schemas.microsoft.com/office/drawing/2014/main" id="{6901A66E-F911-5915-C9E0-6199F09CE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17638" y="213184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able with solid fill">
              <a:extLst>
                <a:ext uri="{FF2B5EF4-FFF2-40B4-BE49-F238E27FC236}">
                  <a16:creationId xmlns:a16="http://schemas.microsoft.com/office/drawing/2014/main" id="{A74E2890-43CD-4662-69A0-152120EA5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95028" y="2131847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Table with solid fill">
              <a:extLst>
                <a:ext uri="{FF2B5EF4-FFF2-40B4-BE49-F238E27FC236}">
                  <a16:creationId xmlns:a16="http://schemas.microsoft.com/office/drawing/2014/main" id="{A25771A4-15C5-A11C-3D48-90CDFB1E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72418" y="2131847"/>
              <a:ext cx="914400" cy="914400"/>
            </a:xfrm>
            <a:prstGeom prst="rect">
              <a:avLst/>
            </a:prstGeom>
          </p:spPr>
        </p:pic>
      </p:grp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9E4302F6-D335-115C-330E-D3043DAFD79E}"/>
              </a:ext>
            </a:extLst>
          </p:cNvPr>
          <p:cNvSpPr/>
          <p:nvPr/>
        </p:nvSpPr>
        <p:spPr>
          <a:xfrm>
            <a:off x="6703730" y="5308265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B9A0E8F-EE7D-CF05-3087-B3D3EAD10888}"/>
              </a:ext>
            </a:extLst>
          </p:cNvPr>
          <p:cNvGrpSpPr/>
          <p:nvPr/>
        </p:nvGrpSpPr>
        <p:grpSpPr>
          <a:xfrm>
            <a:off x="6736178" y="5595240"/>
            <a:ext cx="3747376" cy="445846"/>
            <a:chOff x="3737103" y="1538298"/>
            <a:chExt cx="5082865" cy="604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Arrow: Right 69">
                  <a:extLst>
                    <a:ext uri="{FF2B5EF4-FFF2-40B4-BE49-F238E27FC236}">
                      <a16:creationId xmlns:a16="http://schemas.microsoft.com/office/drawing/2014/main" id="{D7A4300E-7FD0-334B-5749-D7FB887E2C46}"/>
                    </a:ext>
                  </a:extLst>
                </p:cNvPr>
                <p:cNvSpPr/>
                <p:nvPr/>
              </p:nvSpPr>
              <p:spPr>
                <a:xfrm>
                  <a:off x="3737103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[0]</a:t>
                  </a:r>
                </a:p>
              </p:txBody>
            </p:sp>
          </mc:Choice>
          <mc:Fallback xmlns="">
            <p:sp>
              <p:nvSpPr>
                <p:cNvPr id="70" name="Arrow: Right 69">
                  <a:extLst>
                    <a:ext uri="{FF2B5EF4-FFF2-40B4-BE49-F238E27FC236}">
                      <a16:creationId xmlns:a16="http://schemas.microsoft.com/office/drawing/2014/main" id="{D7A4300E-7FD0-334B-5749-D7FB887E2C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103" y="1548777"/>
                  <a:ext cx="1144756" cy="594256"/>
                </a:xfrm>
                <a:prstGeom prst="rightArrow">
                  <a:avLst/>
                </a:prstGeom>
                <a:blipFill>
                  <a:blip r:embed="rId10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Arrow: Right 70">
                  <a:extLst>
                    <a:ext uri="{FF2B5EF4-FFF2-40B4-BE49-F238E27FC236}">
                      <a16:creationId xmlns:a16="http://schemas.microsoft.com/office/drawing/2014/main" id="{080810C2-985A-E7F8-2457-5C89F4106421}"/>
                    </a:ext>
                  </a:extLst>
                </p:cNvPr>
                <p:cNvSpPr/>
                <p:nvPr/>
              </p:nvSpPr>
              <p:spPr>
                <a:xfrm>
                  <a:off x="5071498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[1]</a:t>
                  </a:r>
                </a:p>
              </p:txBody>
            </p:sp>
          </mc:Choice>
          <mc:Fallback xmlns="">
            <p:sp>
              <p:nvSpPr>
                <p:cNvPr id="71" name="Arrow: Right 70">
                  <a:extLst>
                    <a:ext uri="{FF2B5EF4-FFF2-40B4-BE49-F238E27FC236}">
                      <a16:creationId xmlns:a16="http://schemas.microsoft.com/office/drawing/2014/main" id="{080810C2-985A-E7F8-2457-5C89F41064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1498" y="1548777"/>
                  <a:ext cx="1144756" cy="594256"/>
                </a:xfrm>
                <a:prstGeom prst="rightArrow">
                  <a:avLst/>
                </a:prstGeom>
                <a:blipFill>
                  <a:blip r:embed="rId11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Arrow: Right 71">
                  <a:extLst>
                    <a:ext uri="{FF2B5EF4-FFF2-40B4-BE49-F238E27FC236}">
                      <a16:creationId xmlns:a16="http://schemas.microsoft.com/office/drawing/2014/main" id="{BAC5088D-45EC-FBF3-C88F-891B73FCC2A6}"/>
                    </a:ext>
                  </a:extLst>
                </p:cNvPr>
                <p:cNvSpPr/>
                <p:nvPr/>
              </p:nvSpPr>
              <p:spPr>
                <a:xfrm>
                  <a:off x="6405893" y="1538298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Arrow: Right 71">
                  <a:extLst>
                    <a:ext uri="{FF2B5EF4-FFF2-40B4-BE49-F238E27FC236}">
                      <a16:creationId xmlns:a16="http://schemas.microsoft.com/office/drawing/2014/main" id="{BAC5088D-45EC-FBF3-C88F-891B73FCC2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893" y="1538298"/>
                  <a:ext cx="1144756" cy="594256"/>
                </a:xfrm>
                <a:prstGeom prst="right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Arrow: Right 72">
                  <a:extLst>
                    <a:ext uri="{FF2B5EF4-FFF2-40B4-BE49-F238E27FC236}">
                      <a16:creationId xmlns:a16="http://schemas.microsoft.com/office/drawing/2014/main" id="{D0075783-48CD-3B81-B1D1-27F43569210A}"/>
                    </a:ext>
                  </a:extLst>
                </p:cNvPr>
                <p:cNvSpPr/>
                <p:nvPr/>
              </p:nvSpPr>
              <p:spPr>
                <a:xfrm>
                  <a:off x="7675212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[3]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Arrow: Right 72">
                  <a:extLst>
                    <a:ext uri="{FF2B5EF4-FFF2-40B4-BE49-F238E27FC236}">
                      <a16:creationId xmlns:a16="http://schemas.microsoft.com/office/drawing/2014/main" id="{D0075783-48CD-3B81-B1D1-27F4356921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5212" y="1548777"/>
                  <a:ext cx="1144756" cy="594256"/>
                </a:xfrm>
                <a:prstGeom prst="rightArrow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66E3D62-49B9-2AA2-EE44-19E9EC88C9C2}"/>
              </a:ext>
            </a:extLst>
          </p:cNvPr>
          <p:cNvCxnSpPr>
            <a:stCxn id="6" idx="3"/>
            <a:endCxn id="57" idx="1"/>
          </p:cNvCxnSpPr>
          <p:nvPr/>
        </p:nvCxnSpPr>
        <p:spPr>
          <a:xfrm flipH="1">
            <a:off x="1136650" y="2480952"/>
            <a:ext cx="9470178" cy="1654796"/>
          </a:xfrm>
          <a:prstGeom prst="bentConnector5">
            <a:avLst>
              <a:gd name="adj1" fmla="val -2414"/>
              <a:gd name="adj2" fmla="val 50000"/>
              <a:gd name="adj3" fmla="val 104493"/>
            </a:avLst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F1E6BD2-523C-6F99-30B5-E506804DDF69}"/>
              </a:ext>
            </a:extLst>
          </p:cNvPr>
          <p:cNvCxnSpPr>
            <a:cxnSpLocks/>
            <a:stCxn id="32" idx="3"/>
            <a:endCxn id="45" idx="1"/>
          </p:cNvCxnSpPr>
          <p:nvPr/>
        </p:nvCxnSpPr>
        <p:spPr>
          <a:xfrm flipH="1">
            <a:off x="1144933" y="4220852"/>
            <a:ext cx="9468245" cy="1625600"/>
          </a:xfrm>
          <a:prstGeom prst="bentConnector5">
            <a:avLst>
              <a:gd name="adj1" fmla="val -2414"/>
              <a:gd name="adj2" fmla="val 50000"/>
              <a:gd name="adj3" fmla="val 104761"/>
            </a:avLst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DC42AE-E682-8060-605B-8598EDE484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7800" y="209108"/>
                <a:ext cx="11175999" cy="1113565"/>
              </a:xfrm>
            </p:spPr>
            <p:txBody>
              <a:bodyPr>
                <a:normAutofit/>
              </a:bodyPr>
              <a:lstStyle/>
              <a:p>
                <a:r>
                  <a:rPr lang="en-US" sz="5400" b="1" dirty="0"/>
                  <a:t>How to compute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5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5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5400" b="1" dirty="0"/>
                  <a:t>      in 3 easy steps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DC42AE-E682-8060-605B-8598EDE484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7800" y="209108"/>
                <a:ext cx="11175999" cy="1113565"/>
              </a:xfrm>
              <a:blipFill>
                <a:blip r:embed="rId14"/>
                <a:stretch>
                  <a:fillRect l="-2891" t="-8197" r="-2346" b="-2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32" grpId="0" animBg="1"/>
      <p:bldP spid="33" grpId="0" animBg="1"/>
      <p:bldP spid="45" grpId="0" animBg="1"/>
      <p:bldP spid="51" grpId="0" animBg="1"/>
      <p:bldP spid="57" grpId="0" animBg="1"/>
      <p:bldP spid="6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D32B93-47FA-D967-7FA8-28BB45A651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6000" b="1" dirty="0"/>
                  <a:t>Build automatically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6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6000" b="1" dirty="0"/>
                  <a:t> from </a:t>
                </a:r>
                <a14:m>
                  <m:oMath xmlns:m="http://schemas.openxmlformats.org/officeDocument/2006/math">
                    <m:r>
                      <a:rPr lang="en-US" sz="60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D32B93-47FA-D967-7FA8-28BB45A65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536" t="-4147" b="-17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6EB84-D53F-F89C-FDF9-22052002F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A 40+-year old problem</a:t>
                </a:r>
              </a:p>
              <a:p>
                <a:r>
                  <a:rPr lang="en-US" sz="2800" dirty="0"/>
                  <a:t>Partial solutions</a:t>
                </a:r>
              </a:p>
              <a:p>
                <a:r>
                  <a:rPr lang="en-US" dirty="0"/>
                  <a:t>We have a solution that works for any query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6EB84-D53F-F89C-FDF9-22052002F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A6D38-5DBF-7948-4B48-81FE5037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90F681CD-3700-8451-56B9-C0CCF180D49D}"/>
                  </a:ext>
                </a:extLst>
              </p:cNvPr>
              <p:cNvSpPr/>
              <p:nvPr/>
            </p:nvSpPr>
            <p:spPr>
              <a:xfrm>
                <a:off x="4521663" y="4220100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90F681CD-3700-8451-56B9-C0CCF180D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663" y="4220100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897B7BF3-C453-92C8-EE50-B07D0504D785}"/>
                  </a:ext>
                </a:extLst>
              </p:cNvPr>
              <p:cNvSpPr/>
              <p:nvPr/>
            </p:nvSpPr>
            <p:spPr>
              <a:xfrm>
                <a:off x="7284013" y="4220100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897B7BF3-C453-92C8-EE50-B07D0504D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13" y="4220100"/>
                <a:ext cx="417834" cy="1397783"/>
              </a:xfrm>
              <a:prstGeom prst="upArrow">
                <a:avLst/>
              </a:prstGeom>
              <a:blipFill>
                <a:blip r:embed="rId5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FDBFC53-6AF7-E5DF-A837-3EA6B0FFEB47}"/>
              </a:ext>
            </a:extLst>
          </p:cNvPr>
          <p:cNvGrpSpPr/>
          <p:nvPr/>
        </p:nvGrpSpPr>
        <p:grpSpPr>
          <a:xfrm rot="16200000">
            <a:off x="5139494" y="3972726"/>
            <a:ext cx="1777462" cy="1900557"/>
            <a:chOff x="7743056" y="3145643"/>
            <a:chExt cx="1777462" cy="190055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48EC618-5C9E-F780-DE4D-B680A0F85E8B}"/>
                </a:ext>
              </a:extLst>
            </p:cNvPr>
            <p:cNvSpPr/>
            <p:nvPr/>
          </p:nvSpPr>
          <p:spPr>
            <a:xfrm>
              <a:off x="7743056" y="3798794"/>
              <a:ext cx="1777462" cy="5942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Compiler</a:t>
              </a: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F1348817-D3DC-3211-EEA6-9C5E956F7745}"/>
                </a:ext>
              </a:extLst>
            </p:cNvPr>
            <p:cNvSpPr/>
            <p:nvPr/>
          </p:nvSpPr>
          <p:spPr>
            <a:xfrm>
              <a:off x="8310282" y="3145643"/>
              <a:ext cx="620034" cy="5942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9335B7D5-6B27-35B3-57C3-3DB44770CAEF}"/>
                </a:ext>
              </a:extLst>
            </p:cNvPr>
            <p:cNvSpPr/>
            <p:nvPr/>
          </p:nvSpPr>
          <p:spPr>
            <a:xfrm>
              <a:off x="8310282" y="4451945"/>
              <a:ext cx="620034" cy="5942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5556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hest in a cave">
            <a:extLst>
              <a:ext uri="{FF2B5EF4-FFF2-40B4-BE49-F238E27FC236}">
                <a16:creationId xmlns:a16="http://schemas.microsoft.com/office/drawing/2014/main" id="{3007E99F-79B7-66C1-7B29-E8947F4E7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2" b="132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706-16BA-78A1-C7B8-FA874E8E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333" y="2413747"/>
            <a:ext cx="5995401" cy="3763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Today’s DBs cannot handle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negative</a:t>
            </a:r>
            <a:r>
              <a:rPr lang="en-US" sz="4000" dirty="0">
                <a:solidFill>
                  <a:schemeClr val="bg1"/>
                </a:solidFill>
              </a:rPr>
              <a:t> changes (</a:t>
            </a:r>
            <a:r>
              <a:rPr lang="en-US" sz="4400" dirty="0">
                <a:solidFill>
                  <a:schemeClr val="bg1"/>
                </a:solidFill>
              </a:rPr>
              <a:t>Z-sets)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85A13-4783-4539-81B7-9BB1835B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D0C2D-4EF0-6302-408F-6C603187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95" y="365125"/>
            <a:ext cx="1106201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Why hasn’t anyone done this yet?</a:t>
            </a:r>
          </a:p>
        </p:txBody>
      </p:sp>
    </p:spTree>
    <p:extLst>
      <p:ext uri="{BB962C8B-B14F-4D97-AF65-F5344CB8AC3E}">
        <p14:creationId xmlns:p14="http://schemas.microsoft.com/office/powerpoint/2010/main" val="413391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7735B-3C76-3A1E-E747-C6B24F1E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C5A34B-2F73-6D2D-7A65-BF49131A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Beyond SQL</a:t>
            </a:r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94F0A83B-DC39-AE01-5C46-C430614BC9BF}"/>
              </a:ext>
            </a:extLst>
          </p:cNvPr>
          <p:cNvSpPr txBox="1">
            <a:spLocks/>
          </p:cNvSpPr>
          <p:nvPr/>
        </p:nvSpPr>
        <p:spPr>
          <a:xfrm>
            <a:off x="838200" y="136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B9E0873-493D-8FB7-4A6E-608F74266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228" y="1825625"/>
            <a:ext cx="5105391" cy="4351338"/>
          </a:xfrm>
        </p:spPr>
        <p:txBody>
          <a:bodyPr>
            <a:normAutofit/>
          </a:bodyPr>
          <a:lstStyle/>
          <a:p>
            <a:r>
              <a:rPr lang="en-US" sz="4400" dirty="0"/>
              <a:t>Arbitrarily complex incremental views</a:t>
            </a:r>
          </a:p>
          <a:p>
            <a:r>
              <a:rPr lang="en-US" sz="4400" dirty="0"/>
              <a:t>Mutually-recursive queries</a:t>
            </a:r>
          </a:p>
          <a:p>
            <a:r>
              <a:rPr lang="en-US" sz="4400" dirty="0"/>
              <a:t>Infinite streams using finite memory</a:t>
            </a:r>
          </a:p>
        </p:txBody>
      </p:sp>
      <p:pic>
        <p:nvPicPr>
          <p:cNvPr id="15" name="Picture 14" descr="A group of colorful masks&#10;&#10;AI-generated content may be incorrect.">
            <a:extLst>
              <a:ext uri="{FF2B5EF4-FFF2-40B4-BE49-F238E27FC236}">
                <a16:creationId xmlns:a16="http://schemas.microsoft.com/office/drawing/2014/main" id="{5C5556F1-1DDA-8F9F-02F5-7C4D5D0FC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1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67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5B1C3-3E49-35D5-F883-FFFB71BAA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668" y="1517994"/>
            <a:ext cx="10515600" cy="5144791"/>
          </a:xfrm>
        </p:spPr>
        <p:txBody>
          <a:bodyPr>
            <a:normAutofit/>
          </a:bodyPr>
          <a:lstStyle/>
          <a:p>
            <a:r>
              <a:rPr lang="en-US" sz="3200" dirty="0"/>
              <a:t>We built such an engine!</a:t>
            </a:r>
          </a:p>
          <a:p>
            <a:pPr lvl="1"/>
            <a:r>
              <a:rPr lang="en-US" sz="2800" dirty="0"/>
              <a:t>Open-source SQL compiler a runtime (MIT license)</a:t>
            </a:r>
          </a:p>
          <a:p>
            <a:pPr lvl="1"/>
            <a:r>
              <a:rPr lang="en-US" sz="2800" dirty="0"/>
              <a:t>Operating on any combination of streams and tables</a:t>
            </a:r>
          </a:p>
          <a:p>
            <a:pPr lvl="1"/>
            <a:r>
              <a:rPr lang="en-US" sz="2800" dirty="0"/>
              <a:t>Accepting any kinds of changes (insertions/deletions/updates)</a:t>
            </a:r>
          </a:p>
          <a:p>
            <a:r>
              <a:rPr lang="en-US" sz="3200" dirty="0"/>
              <a:t>No compromises!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59771-FDD8-831F-973B-F275B10E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CE0FDB-7BDA-8AB5-7594-F26D4A010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41" y="119355"/>
            <a:ext cx="2879517" cy="12636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8C8A511-7936-283F-F7D0-947EC4C7BDFC}"/>
              </a:ext>
            </a:extLst>
          </p:cNvPr>
          <p:cNvGrpSpPr/>
          <p:nvPr/>
        </p:nvGrpSpPr>
        <p:grpSpPr>
          <a:xfrm>
            <a:off x="6806199" y="4058495"/>
            <a:ext cx="3492965" cy="2696113"/>
            <a:chOff x="1762157" y="946407"/>
            <a:chExt cx="8537007" cy="580820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EB70CC0-1A96-028E-7041-B73BCC95E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9694" y="946407"/>
              <a:ext cx="1357223" cy="61519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680C2B0-D07F-E204-A57C-5805E2B38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78715" y="1532773"/>
              <a:ext cx="641884" cy="65630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D7CB952-4077-6166-5F7C-27F4F5342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6596" y="1942503"/>
              <a:ext cx="1756860" cy="52572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01F449F-64F7-3141-77F5-4A5A0F238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81593" y="3326541"/>
              <a:ext cx="1917571" cy="39765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74EC635-127F-2FFA-D9F9-531EF9389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46596" y="3385798"/>
              <a:ext cx="1140201" cy="33949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CF9870B-D780-934F-B702-1946BEBD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62157" y="4552114"/>
              <a:ext cx="2241299" cy="54045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770D0F-21BD-35E6-9802-7975ED26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54176" y="5419076"/>
              <a:ext cx="790206" cy="645521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DDA1435-1D34-80C3-243F-5F38DADD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166962" y="5621572"/>
              <a:ext cx="823505" cy="443025"/>
            </a:xfrm>
            <a:prstGeom prst="rect">
              <a:avLst/>
            </a:prstGeom>
          </p:spPr>
        </p:pic>
        <p:pic>
          <p:nvPicPr>
            <p:cNvPr id="16" name="Picture 15" descr="A logo with a blue circle and a blue circle with a blue circle and a blue circle with a blue circle with a blue circle with a white circle with a blue circle with a blue circle with&#10;&#10;AI-generated content may be incorrect.">
              <a:extLst>
                <a:ext uri="{FF2B5EF4-FFF2-40B4-BE49-F238E27FC236}">
                  <a16:creationId xmlns:a16="http://schemas.microsoft.com/office/drawing/2014/main" id="{4BAA0BDD-1EE3-C240-CF66-0230827D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978" y="1077136"/>
              <a:ext cx="706628" cy="753737"/>
            </a:xfrm>
            <a:prstGeom prst="rect">
              <a:avLst/>
            </a:prstGeom>
          </p:spPr>
        </p:pic>
        <p:pic>
          <p:nvPicPr>
            <p:cNvPr id="17" name="Picture 16" descr="A blue hexagon with white dots and a logo&#10;&#10;AI-generated content may be incorrect.">
              <a:extLst>
                <a:ext uri="{FF2B5EF4-FFF2-40B4-BE49-F238E27FC236}">
                  <a16:creationId xmlns:a16="http://schemas.microsoft.com/office/drawing/2014/main" id="{52830A6B-11D5-A3B1-BF15-240169909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3120" y="4240578"/>
              <a:ext cx="856945" cy="986666"/>
            </a:xfrm>
            <a:prstGeom prst="rect">
              <a:avLst/>
            </a:prstGeom>
          </p:spPr>
        </p:pic>
        <p:pic>
          <p:nvPicPr>
            <p:cNvPr id="18" name="Picture 1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6B7BA0D-2A0E-2517-4507-49EEE4C7D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764" y="5760002"/>
              <a:ext cx="1929536" cy="994606"/>
            </a:xfrm>
            <a:prstGeom prst="rect">
              <a:avLst/>
            </a:prstGeom>
          </p:spPr>
        </p:pic>
        <p:sp>
          <p:nvSpPr>
            <p:cNvPr id="20" name="Arrow: Up-Down 19">
              <a:extLst>
                <a:ext uri="{FF2B5EF4-FFF2-40B4-BE49-F238E27FC236}">
                  <a16:creationId xmlns:a16="http://schemas.microsoft.com/office/drawing/2014/main" id="{1EC5802D-8688-C537-8608-96F36D94A996}"/>
                </a:ext>
              </a:extLst>
            </p:cNvPr>
            <p:cNvSpPr/>
            <p:nvPr/>
          </p:nvSpPr>
          <p:spPr>
            <a:xfrm>
              <a:off x="5692702" y="1698171"/>
              <a:ext cx="403297" cy="1308419"/>
            </a:xfrm>
            <a:prstGeom prst="upDownArrow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1" name="Arrow: Up-Down 20">
              <a:extLst>
                <a:ext uri="{FF2B5EF4-FFF2-40B4-BE49-F238E27FC236}">
                  <a16:creationId xmlns:a16="http://schemas.microsoft.com/office/drawing/2014/main" id="{B4D75195-2574-2770-E206-89B665F7C4E1}"/>
                </a:ext>
              </a:extLst>
            </p:cNvPr>
            <p:cNvSpPr/>
            <p:nvPr/>
          </p:nvSpPr>
          <p:spPr>
            <a:xfrm>
              <a:off x="5851884" y="4451583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" name="Arrow: Up-Down 21">
              <a:extLst>
                <a:ext uri="{FF2B5EF4-FFF2-40B4-BE49-F238E27FC236}">
                  <a16:creationId xmlns:a16="http://schemas.microsoft.com/office/drawing/2014/main" id="{930AC564-8C1A-FB69-9FB2-E4B13C6F8CC3}"/>
                </a:ext>
              </a:extLst>
            </p:cNvPr>
            <p:cNvSpPr/>
            <p:nvPr/>
          </p:nvSpPr>
          <p:spPr>
            <a:xfrm rot="16200000">
              <a:off x="4168794" y="2760203"/>
              <a:ext cx="403297" cy="1539275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" name="Arrow: Up-Down 22">
              <a:extLst>
                <a:ext uri="{FF2B5EF4-FFF2-40B4-BE49-F238E27FC236}">
                  <a16:creationId xmlns:a16="http://schemas.microsoft.com/office/drawing/2014/main" id="{0335E09D-9A5E-9C91-5550-8BAD5E5E6850}"/>
                </a:ext>
              </a:extLst>
            </p:cNvPr>
            <p:cNvSpPr/>
            <p:nvPr/>
          </p:nvSpPr>
          <p:spPr>
            <a:xfrm rot="16200000">
              <a:off x="7277287" y="2760203"/>
              <a:ext cx="403297" cy="1539275"/>
            </a:xfrm>
            <a:prstGeom prst="upDownArrow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4" name="Arrow: Up-Down 23">
              <a:extLst>
                <a:ext uri="{FF2B5EF4-FFF2-40B4-BE49-F238E27FC236}">
                  <a16:creationId xmlns:a16="http://schemas.microsoft.com/office/drawing/2014/main" id="{6A188CB1-3329-3674-30E3-16759FB6E66A}"/>
                </a:ext>
              </a:extLst>
            </p:cNvPr>
            <p:cNvSpPr/>
            <p:nvPr/>
          </p:nvSpPr>
          <p:spPr>
            <a:xfrm rot="2466075">
              <a:off x="6907170" y="1856196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5" name="Arrow: Up-Down 24">
              <a:extLst>
                <a:ext uri="{FF2B5EF4-FFF2-40B4-BE49-F238E27FC236}">
                  <a16:creationId xmlns:a16="http://schemas.microsoft.com/office/drawing/2014/main" id="{FA6880F3-E703-C845-DE34-B171A944F680}"/>
                </a:ext>
              </a:extLst>
            </p:cNvPr>
            <p:cNvSpPr/>
            <p:nvPr/>
          </p:nvSpPr>
          <p:spPr>
            <a:xfrm rot="2466075">
              <a:off x="4564928" y="4243834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Arrow: Up-Down 25">
              <a:extLst>
                <a:ext uri="{FF2B5EF4-FFF2-40B4-BE49-F238E27FC236}">
                  <a16:creationId xmlns:a16="http://schemas.microsoft.com/office/drawing/2014/main" id="{F560AE66-3465-3D32-68C3-C32B4F8663BD}"/>
                </a:ext>
              </a:extLst>
            </p:cNvPr>
            <p:cNvSpPr/>
            <p:nvPr/>
          </p:nvSpPr>
          <p:spPr>
            <a:xfrm rot="9031410">
              <a:off x="4778194" y="1739053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Arrow: Up-Down 26">
              <a:extLst>
                <a:ext uri="{FF2B5EF4-FFF2-40B4-BE49-F238E27FC236}">
                  <a16:creationId xmlns:a16="http://schemas.microsoft.com/office/drawing/2014/main" id="{0A68F42B-C018-1758-CD6F-255B4AA55FBF}"/>
                </a:ext>
              </a:extLst>
            </p:cNvPr>
            <p:cNvSpPr/>
            <p:nvPr/>
          </p:nvSpPr>
          <p:spPr>
            <a:xfrm rot="9031410">
              <a:off x="6779825" y="4348194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Arrow: Up-Down 27">
              <a:extLst>
                <a:ext uri="{FF2B5EF4-FFF2-40B4-BE49-F238E27FC236}">
                  <a16:creationId xmlns:a16="http://schemas.microsoft.com/office/drawing/2014/main" id="{EEB96360-CFDA-58B5-3EDE-D046ADBC1D05}"/>
                </a:ext>
              </a:extLst>
            </p:cNvPr>
            <p:cNvSpPr/>
            <p:nvPr/>
          </p:nvSpPr>
          <p:spPr>
            <a:xfrm rot="6777635">
              <a:off x="7102780" y="3590595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Arrow: Up-Down 28">
              <a:extLst>
                <a:ext uri="{FF2B5EF4-FFF2-40B4-BE49-F238E27FC236}">
                  <a16:creationId xmlns:a16="http://schemas.microsoft.com/office/drawing/2014/main" id="{A4F7967F-BF05-4584-BC83-36B1F9B00417}"/>
                </a:ext>
              </a:extLst>
            </p:cNvPr>
            <p:cNvSpPr/>
            <p:nvPr/>
          </p:nvSpPr>
          <p:spPr>
            <a:xfrm rot="3777094">
              <a:off x="4375200" y="3624476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" name="Arrow: Up-Down 29">
              <a:extLst>
                <a:ext uri="{FF2B5EF4-FFF2-40B4-BE49-F238E27FC236}">
                  <a16:creationId xmlns:a16="http://schemas.microsoft.com/office/drawing/2014/main" id="{3677B2F0-88BB-1289-D794-DB0F99623CB3}"/>
                </a:ext>
              </a:extLst>
            </p:cNvPr>
            <p:cNvSpPr/>
            <p:nvPr/>
          </p:nvSpPr>
          <p:spPr>
            <a:xfrm rot="6777635">
              <a:off x="4311379" y="2230577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" name="Arrow: Up-Down 30">
              <a:extLst>
                <a:ext uri="{FF2B5EF4-FFF2-40B4-BE49-F238E27FC236}">
                  <a16:creationId xmlns:a16="http://schemas.microsoft.com/office/drawing/2014/main" id="{44E222A0-AABA-AE7D-E52D-CBE52B0BFF04}"/>
                </a:ext>
              </a:extLst>
            </p:cNvPr>
            <p:cNvSpPr/>
            <p:nvPr/>
          </p:nvSpPr>
          <p:spPr>
            <a:xfrm rot="2466075">
              <a:off x="4946489" y="4442402"/>
              <a:ext cx="403297" cy="1308419"/>
            </a:xfrm>
            <a:prstGeom prst="upDownArrow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CC8E7B3-304B-255B-762F-DE646177D6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161068" y="5103987"/>
            <a:ext cx="739198" cy="3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076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907AA5-6BD7-F5BE-B4FA-44DBBA8F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/>
              <a:t>Demo</a:t>
            </a:r>
            <a:br>
              <a:rPr lang="en-US" sz="8800" b="1" dirty="0"/>
            </a:br>
            <a:r>
              <a:rPr lang="en-US" sz="8800" b="1" dirty="0">
                <a:hlinkClick r:id="rId2"/>
              </a:rPr>
              <a:t>try.feldera.com</a:t>
            </a:r>
            <a:endParaRPr lang="en-US" sz="8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BE07B-FFE7-9441-A5D6-562133A7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122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E3F1-A8E8-5278-6E5E-DE0D6D31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Core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8D2A-4475-1AFF-8000-60CDA073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585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Changes and data can be represented using </a:t>
            </a:r>
            <a:r>
              <a:rPr lang="en-US" sz="3200" b="1" dirty="0"/>
              <a:t>Z-sets</a:t>
            </a:r>
          </a:p>
          <a:p>
            <a:pPr marL="514350" indent="-514350">
              <a:buFont typeface="+mj-lt"/>
              <a:buAutoNum type="arabicPeriod"/>
            </a:pPr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Everything is a </a:t>
            </a:r>
            <a:r>
              <a:rPr lang="en-US" sz="3200" b="1" dirty="0"/>
              <a:t>stream</a:t>
            </a:r>
            <a:r>
              <a:rPr lang="en-US" sz="3200" dirty="0"/>
              <a:t>: database snapshots, views, transactions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Incremental computations consume and produce </a:t>
            </a:r>
            <a:r>
              <a:rPr lang="en-US" sz="3200" b="1" dirty="0"/>
              <a:t>changes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F0930-842B-0CB3-2DB7-684810EF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A red apple core with a stem&#10;&#10;Description automatically generated">
            <a:extLst>
              <a:ext uri="{FF2B5EF4-FFF2-40B4-BE49-F238E27FC236}">
                <a16:creationId xmlns:a16="http://schemas.microsoft.com/office/drawing/2014/main" id="{F0E97465-B5EF-9202-A46D-044869FC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7" t="5689" r="17089" b="10158"/>
          <a:stretch/>
        </p:blipFill>
        <p:spPr>
          <a:xfrm>
            <a:off x="7234053" y="0"/>
            <a:ext cx="4957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88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315B-DBEF-2E6D-0BA8-D554B0BF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E7CDA2-CB76-69A0-EF2B-C0F6205C8826}"/>
              </a:ext>
            </a:extLst>
          </p:cNvPr>
          <p:cNvGrpSpPr/>
          <p:nvPr/>
        </p:nvGrpSpPr>
        <p:grpSpPr>
          <a:xfrm>
            <a:off x="8856612" y="1103960"/>
            <a:ext cx="2833738" cy="1796745"/>
            <a:chOff x="3687712" y="2399360"/>
            <a:chExt cx="4795306" cy="3040487"/>
          </a:xfrm>
        </p:grpSpPr>
        <p:pic>
          <p:nvPicPr>
            <p:cNvPr id="5" name="Picture 4" descr="Icon, funnel chart&#10;&#10;Description automatically generated">
              <a:extLst>
                <a:ext uri="{FF2B5EF4-FFF2-40B4-BE49-F238E27FC236}">
                  <a16:creationId xmlns:a16="http://schemas.microsoft.com/office/drawing/2014/main" id="{8AD9737E-ECF5-91CD-1F0E-ABD3C8F73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575756" y="2399360"/>
              <a:ext cx="3040487" cy="3040487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CB3C37-446F-D8D2-51E4-7B9D76F47EA0}"/>
                </a:ext>
              </a:extLst>
            </p:cNvPr>
            <p:cNvSpPr/>
            <p:nvPr/>
          </p:nvSpPr>
          <p:spPr>
            <a:xfrm>
              <a:off x="3687712" y="4385971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626713D-3639-41EC-B47F-5413E9E3E675}"/>
                </a:ext>
              </a:extLst>
            </p:cNvPr>
            <p:cNvSpPr/>
            <p:nvPr/>
          </p:nvSpPr>
          <p:spPr>
            <a:xfrm>
              <a:off x="3687712" y="3780663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6B9D6E5-E863-F14A-0925-935AA00B4974}"/>
                </a:ext>
              </a:extLst>
            </p:cNvPr>
            <p:cNvSpPr/>
            <p:nvPr/>
          </p:nvSpPr>
          <p:spPr>
            <a:xfrm>
              <a:off x="3687712" y="3157104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3893B74-F568-B126-77E6-04BE7476852D}"/>
                </a:ext>
              </a:extLst>
            </p:cNvPr>
            <p:cNvSpPr/>
            <p:nvPr/>
          </p:nvSpPr>
          <p:spPr>
            <a:xfrm>
              <a:off x="7263818" y="4049996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4C4FA71-0BBC-53AC-ED6B-C37982D77707}"/>
                </a:ext>
              </a:extLst>
            </p:cNvPr>
            <p:cNvSpPr/>
            <p:nvPr/>
          </p:nvSpPr>
          <p:spPr>
            <a:xfrm>
              <a:off x="7263818" y="3426437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71377C8-40D8-E84A-A59C-E1A428DD1FD9}"/>
                </a:ext>
              </a:extLst>
            </p:cNvPr>
            <p:cNvSpPr/>
            <p:nvPr/>
          </p:nvSpPr>
          <p:spPr>
            <a:xfrm>
              <a:off x="4527605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FBAD821-94C7-EDFC-44F7-C427346ED823}"/>
                </a:ext>
              </a:extLst>
            </p:cNvPr>
            <p:cNvSpPr/>
            <p:nvPr/>
          </p:nvSpPr>
          <p:spPr>
            <a:xfrm>
              <a:off x="4321234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4995-835A-2488-22E9-95D70DD7410A}"/>
                </a:ext>
              </a:extLst>
            </p:cNvPr>
            <p:cNvSpPr/>
            <p:nvPr/>
          </p:nvSpPr>
          <p:spPr>
            <a:xfrm>
              <a:off x="4109676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0816D93-1DA4-7036-6E2D-76D8887F0A54}"/>
                </a:ext>
              </a:extLst>
            </p:cNvPr>
            <p:cNvSpPr/>
            <p:nvPr/>
          </p:nvSpPr>
          <p:spPr>
            <a:xfrm>
              <a:off x="3784555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580EBD-9B69-192E-F69B-B8137AC0B59F}"/>
                </a:ext>
              </a:extLst>
            </p:cNvPr>
            <p:cNvSpPr/>
            <p:nvPr/>
          </p:nvSpPr>
          <p:spPr>
            <a:xfrm>
              <a:off x="4468661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C550B65-1CD6-ADD7-990F-0BB1B8A7213C}"/>
                </a:ext>
              </a:extLst>
            </p:cNvPr>
            <p:cNvSpPr/>
            <p:nvPr/>
          </p:nvSpPr>
          <p:spPr>
            <a:xfrm>
              <a:off x="4267047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15FD240-C642-F929-6959-898D9155DF29}"/>
                </a:ext>
              </a:extLst>
            </p:cNvPr>
            <p:cNvSpPr/>
            <p:nvPr/>
          </p:nvSpPr>
          <p:spPr>
            <a:xfrm>
              <a:off x="3994530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CA12C4-F0D6-030F-3A43-559E96509F42}"/>
                </a:ext>
              </a:extLst>
            </p:cNvPr>
            <p:cNvSpPr/>
            <p:nvPr/>
          </p:nvSpPr>
          <p:spPr>
            <a:xfrm>
              <a:off x="3994530" y="4533427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A0B2B3-A06C-0FD0-E095-16B4E77DE6E4}"/>
                </a:ext>
              </a:extLst>
            </p:cNvPr>
            <p:cNvSpPr/>
            <p:nvPr/>
          </p:nvSpPr>
          <p:spPr>
            <a:xfrm>
              <a:off x="4342348" y="4533427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7E90472-519B-1039-0DD4-F26200FFB27F}"/>
                </a:ext>
              </a:extLst>
            </p:cNvPr>
            <p:cNvSpPr/>
            <p:nvPr/>
          </p:nvSpPr>
          <p:spPr>
            <a:xfrm>
              <a:off x="7464643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94C93F4-2380-9379-DB47-E3DFCC57ADA6}"/>
                </a:ext>
              </a:extLst>
            </p:cNvPr>
            <p:cNvSpPr/>
            <p:nvPr/>
          </p:nvSpPr>
          <p:spPr>
            <a:xfrm>
              <a:off x="7719654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59DD173-605D-31FF-250D-70E9210AE8BE}"/>
                </a:ext>
              </a:extLst>
            </p:cNvPr>
            <p:cNvSpPr/>
            <p:nvPr/>
          </p:nvSpPr>
          <p:spPr>
            <a:xfrm>
              <a:off x="7992963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CE4E121-2DD8-730D-7852-3B8C6B2E1C6C}"/>
                </a:ext>
              </a:extLst>
            </p:cNvPr>
            <p:cNvSpPr/>
            <p:nvPr/>
          </p:nvSpPr>
          <p:spPr>
            <a:xfrm>
              <a:off x="7584186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40F40A9-723E-925D-FE8B-99D55D59E23D}"/>
                </a:ext>
              </a:extLst>
            </p:cNvPr>
            <p:cNvSpPr/>
            <p:nvPr/>
          </p:nvSpPr>
          <p:spPr>
            <a:xfrm>
              <a:off x="7839197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399B22E-01EB-A3CD-DC58-8F8D9B0BE498}"/>
                </a:ext>
              </a:extLst>
            </p:cNvPr>
            <p:cNvSpPr/>
            <p:nvPr/>
          </p:nvSpPr>
          <p:spPr>
            <a:xfrm>
              <a:off x="8052734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A463CC-C7BB-9AF3-6685-5AAC791A7EFF}"/>
              </a:ext>
            </a:extLst>
          </p:cNvPr>
          <p:cNvGrpSpPr/>
          <p:nvPr/>
        </p:nvGrpSpPr>
        <p:grpSpPr>
          <a:xfrm>
            <a:off x="440166" y="1277478"/>
            <a:ext cx="3443286" cy="1341108"/>
            <a:chOff x="842964" y="525261"/>
            <a:chExt cx="4538131" cy="1767534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6277AF89-303F-DEF0-3894-EDEFC3EAF2A3}"/>
                </a:ext>
              </a:extLst>
            </p:cNvPr>
            <p:cNvSpPr/>
            <p:nvPr/>
          </p:nvSpPr>
          <p:spPr>
            <a:xfrm>
              <a:off x="842964" y="1754128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3AA4E2-63E4-A76C-B549-D11A3E096DC4}"/>
                </a:ext>
              </a:extLst>
            </p:cNvPr>
            <p:cNvSpPr/>
            <p:nvPr/>
          </p:nvSpPr>
          <p:spPr>
            <a:xfrm>
              <a:off x="2082483" y="564115"/>
              <a:ext cx="2059093" cy="17286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Streaming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system</a:t>
              </a: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232C3C55-4083-18B4-788B-2D52FD794B65}"/>
                </a:ext>
              </a:extLst>
            </p:cNvPr>
            <p:cNvSpPr/>
            <p:nvPr/>
          </p:nvSpPr>
          <p:spPr>
            <a:xfrm>
              <a:off x="842964" y="1148820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4515D99-60D8-EA20-005B-D471F3F96C5E}"/>
                </a:ext>
              </a:extLst>
            </p:cNvPr>
            <p:cNvSpPr/>
            <p:nvPr/>
          </p:nvSpPr>
          <p:spPr>
            <a:xfrm>
              <a:off x="842964" y="525261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3CAA6594-18CE-3C5C-9F0D-7448F13E8DE3}"/>
                </a:ext>
              </a:extLst>
            </p:cNvPr>
            <p:cNvSpPr/>
            <p:nvPr/>
          </p:nvSpPr>
          <p:spPr>
            <a:xfrm>
              <a:off x="4161895" y="1418153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5E213AFE-11FC-1284-51EB-8BF7B0AEA9DD}"/>
                </a:ext>
              </a:extLst>
            </p:cNvPr>
            <p:cNvSpPr/>
            <p:nvPr/>
          </p:nvSpPr>
          <p:spPr>
            <a:xfrm>
              <a:off x="4161895" y="794594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9DC5632-F15D-EA4D-743F-63A628839565}"/>
                </a:ext>
              </a:extLst>
            </p:cNvPr>
            <p:cNvSpPr/>
            <p:nvPr/>
          </p:nvSpPr>
          <p:spPr>
            <a:xfrm>
              <a:off x="1682857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B83C2A2-4CD3-1CAB-A1F6-B831941C4826}"/>
                </a:ext>
              </a:extLst>
            </p:cNvPr>
            <p:cNvSpPr/>
            <p:nvPr/>
          </p:nvSpPr>
          <p:spPr>
            <a:xfrm>
              <a:off x="1476486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0750114-967B-E2A6-12B0-37A64BEF54EF}"/>
                </a:ext>
              </a:extLst>
            </p:cNvPr>
            <p:cNvSpPr/>
            <p:nvPr/>
          </p:nvSpPr>
          <p:spPr>
            <a:xfrm>
              <a:off x="1264928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9BAFA19-20BA-DCD5-BCC1-F25124245163}"/>
                </a:ext>
              </a:extLst>
            </p:cNvPr>
            <p:cNvSpPr/>
            <p:nvPr/>
          </p:nvSpPr>
          <p:spPr>
            <a:xfrm>
              <a:off x="939807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237980B-DF42-4904-89EB-9C3F5FFA85BC}"/>
                </a:ext>
              </a:extLst>
            </p:cNvPr>
            <p:cNvSpPr/>
            <p:nvPr/>
          </p:nvSpPr>
          <p:spPr>
            <a:xfrm>
              <a:off x="1623913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16C8BF0-14A9-DB8E-DE2E-78AAD982FAEC}"/>
                </a:ext>
              </a:extLst>
            </p:cNvPr>
            <p:cNvSpPr/>
            <p:nvPr/>
          </p:nvSpPr>
          <p:spPr>
            <a:xfrm>
              <a:off x="1422299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9257610-F728-23AB-13D0-DE0BFA3A8E8D}"/>
                </a:ext>
              </a:extLst>
            </p:cNvPr>
            <p:cNvSpPr/>
            <p:nvPr/>
          </p:nvSpPr>
          <p:spPr>
            <a:xfrm>
              <a:off x="1149782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F09C738-57C9-DE2A-C889-14ADA6F729B5}"/>
                </a:ext>
              </a:extLst>
            </p:cNvPr>
            <p:cNvSpPr/>
            <p:nvPr/>
          </p:nvSpPr>
          <p:spPr>
            <a:xfrm>
              <a:off x="1149782" y="190158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E1C4412-7C57-47D0-1293-0CA3EDBC43D5}"/>
                </a:ext>
              </a:extLst>
            </p:cNvPr>
            <p:cNvSpPr/>
            <p:nvPr/>
          </p:nvSpPr>
          <p:spPr>
            <a:xfrm>
              <a:off x="1497600" y="190158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7939E64-E86F-5218-0E94-86E9529A95CC}"/>
                </a:ext>
              </a:extLst>
            </p:cNvPr>
            <p:cNvSpPr/>
            <p:nvPr/>
          </p:nvSpPr>
          <p:spPr>
            <a:xfrm>
              <a:off x="4362720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2215E1D-0D58-9D3A-8ABA-B996CE321C45}"/>
                </a:ext>
              </a:extLst>
            </p:cNvPr>
            <p:cNvSpPr/>
            <p:nvPr/>
          </p:nvSpPr>
          <p:spPr>
            <a:xfrm>
              <a:off x="4617731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87C99E2-5BB4-CC2F-F78C-2F174906AEB8}"/>
                </a:ext>
              </a:extLst>
            </p:cNvPr>
            <p:cNvSpPr/>
            <p:nvPr/>
          </p:nvSpPr>
          <p:spPr>
            <a:xfrm>
              <a:off x="4891040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5F6BDF4-98A7-AFFC-C524-0E14A269D92A}"/>
                </a:ext>
              </a:extLst>
            </p:cNvPr>
            <p:cNvSpPr/>
            <p:nvPr/>
          </p:nvSpPr>
          <p:spPr>
            <a:xfrm>
              <a:off x="4482263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816A684-E67A-F7A7-1D57-4067A67A663C}"/>
                </a:ext>
              </a:extLst>
            </p:cNvPr>
            <p:cNvSpPr/>
            <p:nvPr/>
          </p:nvSpPr>
          <p:spPr>
            <a:xfrm>
              <a:off x="4737274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6D4C937-4BCE-3B92-5287-FFA27CCD3341}"/>
                </a:ext>
              </a:extLst>
            </p:cNvPr>
            <p:cNvSpPr/>
            <p:nvPr/>
          </p:nvSpPr>
          <p:spPr>
            <a:xfrm>
              <a:off x="4950811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75" name="Picture 74" descr="Icon, funnel chart&#10;&#10;Description automatically generated">
            <a:extLst>
              <a:ext uri="{FF2B5EF4-FFF2-40B4-BE49-F238E27FC236}">
                <a16:creationId xmlns:a16="http://schemas.microsoft.com/office/drawing/2014/main" id="{6F4EE736-1240-0A21-A607-1D909C10B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35991" y="1071085"/>
            <a:ext cx="1796745" cy="1796745"/>
          </a:xfrm>
          <a:prstGeom prst="rect">
            <a:avLst/>
          </a:prstGeom>
        </p:spPr>
      </p:pic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D8F8843-500F-6E3C-AD0F-AAD011962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10554"/>
              </p:ext>
            </p:extLst>
          </p:nvPr>
        </p:nvGraphicFramePr>
        <p:xfrm>
          <a:off x="0" y="3379044"/>
          <a:ext cx="12192001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29587">
                  <a:extLst>
                    <a:ext uri="{9D8B030D-6E8A-4147-A177-3AD203B41FA5}">
                      <a16:colId xmlns:a16="http://schemas.microsoft.com/office/drawing/2014/main" val="4232240753"/>
                    </a:ext>
                  </a:extLst>
                </a:gridCol>
                <a:gridCol w="3637770">
                  <a:extLst>
                    <a:ext uri="{9D8B030D-6E8A-4147-A177-3AD203B41FA5}">
                      <a16:colId xmlns:a16="http://schemas.microsoft.com/office/drawing/2014/main" val="682985725"/>
                    </a:ext>
                  </a:extLst>
                </a:gridCol>
                <a:gridCol w="4424644">
                  <a:extLst>
                    <a:ext uri="{9D8B030D-6E8A-4147-A177-3AD203B41FA5}">
                      <a16:colId xmlns:a16="http://schemas.microsoft.com/office/drawing/2014/main" val="211369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Streaming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Future Databases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97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Streams = (ordered)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1800" dirty="0"/>
                        <a:t> of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Tables =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1800" dirty="0"/>
                        <a:t> of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Table = Z-sets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03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New events appear in streams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Rows are inserted/deleted/updated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Events = changes = Z-sets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35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Stream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Analytics on Z-sets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3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Custom languages =&gt;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Computation changes infrequently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Queries and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Queries and Incremental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04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Custom 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State in tables + indexes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State in tables + indexes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2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High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 latency views + high throughput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9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542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E89FC-DCC5-3EF0-750B-A6321288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7441A776-DE18-640B-E39B-80A4BF9FE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4683" y="19103"/>
            <a:ext cx="3040487" cy="304048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861B5EA-4BB5-C46C-0625-35F87964EBE7}"/>
              </a:ext>
            </a:extLst>
          </p:cNvPr>
          <p:cNvSpPr/>
          <p:nvPr/>
        </p:nvSpPr>
        <p:spPr>
          <a:xfrm>
            <a:off x="842964" y="1754128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E2B427-1922-7290-E659-91646F7CC7AD}"/>
              </a:ext>
            </a:extLst>
          </p:cNvPr>
          <p:cNvSpPr/>
          <p:nvPr/>
        </p:nvSpPr>
        <p:spPr>
          <a:xfrm>
            <a:off x="2082483" y="564115"/>
            <a:ext cx="2059093" cy="17286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Streaming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6E772E-8693-8D47-25BE-8FCC6DE3C159}"/>
              </a:ext>
            </a:extLst>
          </p:cNvPr>
          <p:cNvSpPr/>
          <p:nvPr/>
        </p:nvSpPr>
        <p:spPr>
          <a:xfrm>
            <a:off x="842964" y="1148820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CDEED4-059E-63F8-B432-63FD89EDF603}"/>
              </a:ext>
            </a:extLst>
          </p:cNvPr>
          <p:cNvSpPr/>
          <p:nvPr/>
        </p:nvSpPr>
        <p:spPr>
          <a:xfrm>
            <a:off x="842964" y="525261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531220-64EE-400B-9CE9-3108DB08CC1D}"/>
              </a:ext>
            </a:extLst>
          </p:cNvPr>
          <p:cNvSpPr/>
          <p:nvPr/>
        </p:nvSpPr>
        <p:spPr>
          <a:xfrm>
            <a:off x="4161895" y="1418153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2ADA4F5-10BB-66AE-CB60-CF07381E082B}"/>
              </a:ext>
            </a:extLst>
          </p:cNvPr>
          <p:cNvSpPr/>
          <p:nvPr/>
        </p:nvSpPr>
        <p:spPr>
          <a:xfrm>
            <a:off x="4161895" y="794594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58171A-EE8A-EC14-7036-DFDBB51F2DEA}"/>
              </a:ext>
            </a:extLst>
          </p:cNvPr>
          <p:cNvSpPr/>
          <p:nvPr/>
        </p:nvSpPr>
        <p:spPr>
          <a:xfrm>
            <a:off x="1682857" y="6741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89CD46-C01D-C2EE-6285-1BF1421B5EAD}"/>
              </a:ext>
            </a:extLst>
          </p:cNvPr>
          <p:cNvSpPr/>
          <p:nvPr/>
        </p:nvSpPr>
        <p:spPr>
          <a:xfrm>
            <a:off x="1476486" y="6741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D0606A5-71FB-3421-07E0-05CEAC927A97}"/>
              </a:ext>
            </a:extLst>
          </p:cNvPr>
          <p:cNvSpPr/>
          <p:nvPr/>
        </p:nvSpPr>
        <p:spPr>
          <a:xfrm>
            <a:off x="1264928" y="6741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86F836-8AFA-7FCB-48AE-48EC628D40F1}"/>
              </a:ext>
            </a:extLst>
          </p:cNvPr>
          <p:cNvSpPr/>
          <p:nvPr/>
        </p:nvSpPr>
        <p:spPr>
          <a:xfrm>
            <a:off x="939807" y="6741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E578C75-6877-FBEE-7F85-21C5CFE9D049}"/>
              </a:ext>
            </a:extLst>
          </p:cNvPr>
          <p:cNvSpPr/>
          <p:nvPr/>
        </p:nvSpPr>
        <p:spPr>
          <a:xfrm>
            <a:off x="1623913" y="12962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FC028D-E6A1-FB92-A551-ED91F503F1DD}"/>
              </a:ext>
            </a:extLst>
          </p:cNvPr>
          <p:cNvSpPr/>
          <p:nvPr/>
        </p:nvSpPr>
        <p:spPr>
          <a:xfrm>
            <a:off x="1422299" y="12962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8A23D2-D642-2061-1016-2BB74296B261}"/>
              </a:ext>
            </a:extLst>
          </p:cNvPr>
          <p:cNvSpPr/>
          <p:nvPr/>
        </p:nvSpPr>
        <p:spPr>
          <a:xfrm>
            <a:off x="1149782" y="12962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1DC3E6-C044-BBB7-B277-499B3064F228}"/>
              </a:ext>
            </a:extLst>
          </p:cNvPr>
          <p:cNvSpPr/>
          <p:nvPr/>
        </p:nvSpPr>
        <p:spPr>
          <a:xfrm>
            <a:off x="1149782" y="1901584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1C9DB18-EAC5-4992-1E51-71CF8BBF1CE2}"/>
              </a:ext>
            </a:extLst>
          </p:cNvPr>
          <p:cNvSpPr/>
          <p:nvPr/>
        </p:nvSpPr>
        <p:spPr>
          <a:xfrm>
            <a:off x="1497600" y="1901584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D71D24A-8520-E557-0A75-04058655096F}"/>
              </a:ext>
            </a:extLst>
          </p:cNvPr>
          <p:cNvSpPr/>
          <p:nvPr/>
        </p:nvSpPr>
        <p:spPr>
          <a:xfrm>
            <a:off x="4362720" y="15626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62EBA1-4AD9-B152-5C30-FD285410D5D4}"/>
              </a:ext>
            </a:extLst>
          </p:cNvPr>
          <p:cNvSpPr/>
          <p:nvPr/>
        </p:nvSpPr>
        <p:spPr>
          <a:xfrm>
            <a:off x="4617731" y="15626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4850F4E-E5D1-F2F8-942A-C77C4FB1B113}"/>
              </a:ext>
            </a:extLst>
          </p:cNvPr>
          <p:cNvSpPr/>
          <p:nvPr/>
        </p:nvSpPr>
        <p:spPr>
          <a:xfrm>
            <a:off x="4891040" y="15626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3842C90-3300-0A69-7C12-C9F4C3AFA6B4}"/>
              </a:ext>
            </a:extLst>
          </p:cNvPr>
          <p:cNvSpPr/>
          <p:nvPr/>
        </p:nvSpPr>
        <p:spPr>
          <a:xfrm>
            <a:off x="4482263" y="9420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999BFEF-543D-5C59-7647-49A6CF592C98}"/>
              </a:ext>
            </a:extLst>
          </p:cNvPr>
          <p:cNvSpPr/>
          <p:nvPr/>
        </p:nvSpPr>
        <p:spPr>
          <a:xfrm>
            <a:off x="4737274" y="9420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9B25E4-A482-8E3E-7DCB-CC0CBF99C86F}"/>
              </a:ext>
            </a:extLst>
          </p:cNvPr>
          <p:cNvSpPr/>
          <p:nvPr/>
        </p:nvSpPr>
        <p:spPr>
          <a:xfrm>
            <a:off x="4950811" y="9420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0BC6C35-7F31-F7FA-F115-747ED98E2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316309"/>
              </p:ext>
            </p:extLst>
          </p:nvPr>
        </p:nvGraphicFramePr>
        <p:xfrm>
          <a:off x="702256" y="3212333"/>
          <a:ext cx="10651544" cy="32004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325772">
                  <a:extLst>
                    <a:ext uri="{9D8B030D-6E8A-4147-A177-3AD203B41FA5}">
                      <a16:colId xmlns:a16="http://schemas.microsoft.com/office/drawing/2014/main" val="4232240753"/>
                    </a:ext>
                  </a:extLst>
                </a:gridCol>
                <a:gridCol w="5325772">
                  <a:extLst>
                    <a:ext uri="{9D8B030D-6E8A-4147-A177-3AD203B41FA5}">
                      <a16:colId xmlns:a16="http://schemas.microsoft.com/office/drawing/2014/main" val="682985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Streams = (ordered)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2400" dirty="0"/>
                        <a:t> of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Tables =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2400" dirty="0"/>
                        <a:t> of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03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New events appear in streams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Rows are inserted/deleted/updated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35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Stream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Data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3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Custom languages =&gt;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Computation changes infrequently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Queries and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04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Custom 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State in tables + indexes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2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Low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9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849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45D1-E2CF-9960-966F-DAFC0645A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65125"/>
            <a:ext cx="115443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Incremental View Maintenance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FDECB-F5E5-D608-E6B8-4C8C2141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932EC4-A889-184C-5A13-AC3430CF1513}"/>
              </a:ext>
            </a:extLst>
          </p:cNvPr>
          <p:cNvSpPr txBox="1">
            <a:spLocks/>
          </p:cNvSpPr>
          <p:nvPr/>
        </p:nvSpPr>
        <p:spPr>
          <a:xfrm>
            <a:off x="838200" y="3773747"/>
            <a:ext cx="10515600" cy="2403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Will be a service offered by databases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Create view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Subscribe to view changes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Post changes to DB, receive updates from view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8B11300-EFAD-8882-EA12-5B64A3E6E69C}"/>
              </a:ext>
            </a:extLst>
          </p:cNvPr>
          <p:cNvSpPr/>
          <p:nvPr/>
        </p:nvSpPr>
        <p:spPr>
          <a:xfrm>
            <a:off x="1162050" y="25298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7343836-F0B3-694A-0E5E-97113CF2BD8A}"/>
              </a:ext>
            </a:extLst>
          </p:cNvPr>
          <p:cNvSpPr/>
          <p:nvPr/>
        </p:nvSpPr>
        <p:spPr>
          <a:xfrm>
            <a:off x="6729130" y="25298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8258CB-A7E0-749F-6088-516D6D8BC436}"/>
              </a:ext>
            </a:extLst>
          </p:cNvPr>
          <p:cNvGrpSpPr/>
          <p:nvPr/>
        </p:nvGrpSpPr>
        <p:grpSpPr>
          <a:xfrm>
            <a:off x="1421683" y="2849988"/>
            <a:ext cx="3539977" cy="353750"/>
            <a:chOff x="2203422" y="5087606"/>
            <a:chExt cx="7447154" cy="594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18DEA051-48E6-C151-0888-E07D61897929}"/>
                    </a:ext>
                  </a:extLst>
                </p:cNvPr>
                <p:cNvSpPr/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ΔDB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70A7A18F-13CE-FBFA-7159-AB14BF7C3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  <a:blipFill>
                  <a:blip r:embed="rId2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70D27C47-249E-4BBD-50E6-A4805F140543}"/>
                    </a:ext>
                  </a:extLst>
                </p:cNvPr>
                <p:cNvSpPr/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Arrow: Right 56">
                  <a:extLst>
                    <a:ext uri="{FF2B5EF4-FFF2-40B4-BE49-F238E27FC236}">
                      <a16:creationId xmlns:a16="http://schemas.microsoft.com/office/drawing/2014/main" id="{5BD36BC7-5857-E3B2-FAF6-46CFCE6BE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  <a:blipFill>
                  <a:blip r:embed="rId3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E8A44B49-3A38-9DB4-AE3F-4197647013A5}"/>
                    </a:ext>
                  </a:extLst>
                </p:cNvPr>
                <p:cNvSpPr/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B58C75F1-C45F-CA43-4563-870B0DB9B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  <a:blipFill>
                  <a:blip r:embed="rId4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5CFF1B29-BAFA-F0AC-2DA9-9E87FB4C6AA2}"/>
                    </a:ext>
                  </a:extLst>
                </p:cNvPr>
                <p:cNvSpPr/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Arrow: Right 58">
                  <a:extLst>
                    <a:ext uri="{FF2B5EF4-FFF2-40B4-BE49-F238E27FC236}">
                      <a16:creationId xmlns:a16="http://schemas.microsoft.com/office/drawing/2014/main" id="{4050792D-EDD9-E827-7FD6-B37889349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  <a:blipFill>
                  <a:blip r:embed="rId5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81C6F5-0CF5-8A09-C325-A54E3E184004}"/>
                  </a:ext>
                </a:extLst>
              </p:cNvPr>
              <p:cNvSpPr/>
              <p:nvPr/>
            </p:nvSpPr>
            <p:spPr>
              <a:xfrm>
                <a:off x="5071498" y="2570154"/>
                <a:ext cx="1657632" cy="80629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81C6F5-0CF5-8A09-C325-A54E3E184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498" y="2570154"/>
                <a:ext cx="1657632" cy="8062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C0EC1-38A2-3CC9-DEA7-23B81A6515B9}"/>
              </a:ext>
            </a:extLst>
          </p:cNvPr>
          <p:cNvGrpSpPr/>
          <p:nvPr/>
        </p:nvGrpSpPr>
        <p:grpSpPr>
          <a:xfrm>
            <a:off x="6729130" y="2803940"/>
            <a:ext cx="3747376" cy="445846"/>
            <a:chOff x="3737103" y="1538298"/>
            <a:chExt cx="5082865" cy="6047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285BE07-4A83-4ABD-5CFE-FE304A7DC0FE}"/>
                    </a:ext>
                  </a:extLst>
                </p:cNvPr>
                <p:cNvSpPr/>
                <p:nvPr/>
              </p:nvSpPr>
              <p:spPr>
                <a:xfrm>
                  <a:off x="3737103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[0]</a:t>
                  </a:r>
                </a:p>
              </p:txBody>
            </p:sp>
          </mc:Choice>
          <mc:Fallback xmlns=""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285BE07-4A83-4ABD-5CFE-FE304A7DC0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103" y="1548777"/>
                  <a:ext cx="1144756" cy="594256"/>
                </a:xfrm>
                <a:prstGeom prst="rightArrow">
                  <a:avLst/>
                </a:prstGeom>
                <a:blipFill>
                  <a:blip r:embed="rId7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A8903558-5374-321F-66BA-84D3BAFA5097}"/>
                    </a:ext>
                  </a:extLst>
                </p:cNvPr>
                <p:cNvSpPr/>
                <p:nvPr/>
              </p:nvSpPr>
              <p:spPr>
                <a:xfrm>
                  <a:off x="5071498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[1]</a:t>
                  </a:r>
                </a:p>
              </p:txBody>
            </p:sp>
          </mc:Choice>
          <mc:Fallback xmlns=""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A8903558-5374-321F-66BA-84D3BAFA50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1498" y="1548777"/>
                  <a:ext cx="1144756" cy="594256"/>
                </a:xfrm>
                <a:prstGeom prst="rightArrow">
                  <a:avLst/>
                </a:prstGeom>
                <a:blipFill>
                  <a:blip r:embed="rId8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2DB83429-88F6-3459-22FF-2B0F3AEF4C2B}"/>
                    </a:ext>
                  </a:extLst>
                </p:cNvPr>
                <p:cNvSpPr/>
                <p:nvPr/>
              </p:nvSpPr>
              <p:spPr>
                <a:xfrm>
                  <a:off x="6405893" y="1538298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2DB83429-88F6-3459-22FF-2B0F3AEF4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893" y="1538298"/>
                  <a:ext cx="1144756" cy="594256"/>
                </a:xfrm>
                <a:prstGeom prst="rightArrow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9CAE5434-CB46-F1FE-2A67-BEF3AA8ADE57}"/>
                    </a:ext>
                  </a:extLst>
                </p:cNvPr>
                <p:cNvSpPr/>
                <p:nvPr/>
              </p:nvSpPr>
              <p:spPr>
                <a:xfrm>
                  <a:off x="7675212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[3]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9CAE5434-CB46-F1FE-2A67-BEF3AA8ADE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5212" y="1548777"/>
                  <a:ext cx="1144756" cy="594256"/>
                </a:xfrm>
                <a:prstGeom prst="rightArrow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2610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F29B-184B-374E-AE55-4FA08E57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CD480F-FD69-D673-F2AD-68B29D045555}"/>
              </a:ext>
            </a:extLst>
          </p:cNvPr>
          <p:cNvGrpSpPr/>
          <p:nvPr/>
        </p:nvGrpSpPr>
        <p:grpSpPr>
          <a:xfrm>
            <a:off x="685800" y="1768571"/>
            <a:ext cx="10824882" cy="3198695"/>
            <a:chOff x="2810878" y="2308621"/>
            <a:chExt cx="7868845" cy="25185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9757A0-C796-20BA-848B-B41658932CDA}"/>
                </a:ext>
              </a:extLst>
            </p:cNvPr>
            <p:cNvSpPr txBox="1"/>
            <p:nvPr/>
          </p:nvSpPr>
          <p:spPr>
            <a:xfrm>
              <a:off x="4422773" y="3113616"/>
              <a:ext cx="6256950" cy="104202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2"/>
                </a:rPr>
                <a:t>github.com/</a:t>
              </a:r>
              <a:r>
                <a:rPr lang="en-US" sz="4000" b="1" dirty="0" err="1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2"/>
                </a:rPr>
                <a:t>feldera</a:t>
              </a:r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2"/>
                </a:rPr>
                <a:t>/</a:t>
              </a:r>
              <a:r>
                <a:rPr lang="en-US" sz="4000" b="1" dirty="0" err="1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2"/>
                </a:rPr>
                <a:t>feldera</a:t>
              </a:r>
              <a:endParaRPr lang="en-US" sz="40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3C218-4698-B70B-CAF9-D3D2D0A85985}"/>
                </a:ext>
              </a:extLst>
            </p:cNvPr>
            <p:cNvSpPr txBox="1"/>
            <p:nvPr/>
          </p:nvSpPr>
          <p:spPr>
            <a:xfrm>
              <a:off x="4422773" y="2451629"/>
              <a:ext cx="4075767" cy="5573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3"/>
                </a:rPr>
                <a:t>try.feldera.com</a:t>
              </a:r>
              <a:endParaRPr lang="en-US" sz="4000" b="1" dirty="0">
                <a:solidFill>
                  <a:schemeClr val="accent5">
                    <a:lumMod val="7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58060-F420-6913-3778-3AB0670E8E1B}"/>
                </a:ext>
              </a:extLst>
            </p:cNvPr>
            <p:cNvSpPr txBox="1"/>
            <p:nvPr/>
          </p:nvSpPr>
          <p:spPr>
            <a:xfrm>
              <a:off x="4432300" y="3785128"/>
              <a:ext cx="6110194" cy="104202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+mn-lt"/>
                  <a:cs typeface="+mn-lt"/>
                  <a:hlinkClick r:id="rId4"/>
                </a:rPr>
                <a:t>www.feldera.com/community</a:t>
              </a:r>
              <a:endParaRPr lang="en-US" sz="40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endParaRPr>
            </a:p>
          </p:txBody>
        </p:sp>
        <p:pic>
          <p:nvPicPr>
            <p:cNvPr id="10" name="Picture 9" descr="New Slack Logo 2019 PNG Transparent &amp; SVG Vector - Freebie Supply">
              <a:extLst>
                <a:ext uri="{FF2B5EF4-FFF2-40B4-BE49-F238E27FC236}">
                  <a16:creationId xmlns:a16="http://schemas.microsoft.com/office/drawing/2014/main" id="{91D0E32F-BCB4-3AE6-C4B3-CB60DAF6E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9012" y="3719513"/>
              <a:ext cx="709613" cy="533400"/>
            </a:xfrm>
            <a:prstGeom prst="rect">
              <a:avLst/>
            </a:prstGeom>
          </p:spPr>
        </p:pic>
        <p:pic>
          <p:nvPicPr>
            <p:cNvPr id="11" name="Picture 10" descr="Discord's Branding Guidelines">
              <a:extLst>
                <a:ext uri="{FF2B5EF4-FFF2-40B4-BE49-F238E27FC236}">
                  <a16:creationId xmlns:a16="http://schemas.microsoft.com/office/drawing/2014/main" id="{FCE152EA-6002-8906-E6B2-57B0403C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0878" y="3767522"/>
              <a:ext cx="602832" cy="437381"/>
            </a:xfrm>
            <a:prstGeom prst="rect">
              <a:avLst/>
            </a:prstGeom>
          </p:spPr>
        </p:pic>
        <p:pic>
          <p:nvPicPr>
            <p:cNvPr id="12" name="Picture 11" descr="Github Logo - Free social media icons">
              <a:extLst>
                <a:ext uri="{FF2B5EF4-FFF2-40B4-BE49-F238E27FC236}">
                  <a16:creationId xmlns:a16="http://schemas.microsoft.com/office/drawing/2014/main" id="{82E8C3FE-C5CB-CB20-31F3-099FD540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9975" y="3043238"/>
              <a:ext cx="542925" cy="542925"/>
            </a:xfrm>
            <a:prstGeom prst="rect">
              <a:avLst/>
            </a:prstGeom>
          </p:spPr>
        </p:pic>
        <p:pic>
          <p:nvPicPr>
            <p:cNvPr id="13" name="Picture 12" descr="Sandbox&quot; Icon - Download for free – Iconduck">
              <a:extLst>
                <a:ext uri="{FF2B5EF4-FFF2-40B4-BE49-F238E27FC236}">
                  <a16:creationId xmlns:a16="http://schemas.microsoft.com/office/drawing/2014/main" id="{46B9B045-9851-8741-717F-AAB05528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0450" y="2308621"/>
              <a:ext cx="561975" cy="545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4897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52F5-3B9D-F9A5-2323-7218A2A49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193D8-C54E-A6D9-3F5C-7060E4C6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6CF09-00A8-BAC6-746C-C5BE53AB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79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92" y="365125"/>
            <a:ext cx="10868416" cy="1325563"/>
          </a:xfrm>
        </p:spPr>
        <p:txBody>
          <a:bodyPr>
            <a:normAutofit fontScale="90000"/>
          </a:bodyPr>
          <a:lstStyle/>
          <a:p>
            <a:r>
              <a:rPr lang="en-US" sz="6600" b="1" dirty="0"/>
              <a:t>Database queries work on Z-sets!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baseline="-25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6824015" y="4297756"/>
            <a:ext cx="23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868D5ED-0751-B18C-BEFD-A36539F80879}"/>
              </a:ext>
            </a:extLst>
          </p:cNvPr>
          <p:cNvSpPr txBox="1"/>
          <p:nvPr/>
        </p:nvSpPr>
        <p:spPr>
          <a:xfrm>
            <a:off x="908756" y="1772356"/>
            <a:ext cx="4575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Boxes =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Arrows = Z-sets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456360-8759-D4EF-D01F-95624FB6208C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972677" y="4233298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FBB9B4-40F4-F864-E276-6D439AB630F0}"/>
              </a:ext>
            </a:extLst>
          </p:cNvPr>
          <p:cNvCxnSpPr>
            <a:cxnSpLocks/>
          </p:cNvCxnSpPr>
          <p:nvPr/>
        </p:nvCxnSpPr>
        <p:spPr>
          <a:xfrm>
            <a:off x="3972676" y="4989671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B630A-F8DA-AC2B-2449-9A014BD6AA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7612" y="4234891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C83E28-F137-F650-023E-14D53F2DDFE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5187612" y="4631433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7861A5-ADD9-77A9-FFBB-DBE65BE38D1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02547" y="462588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260953-A5CD-0A7E-5D2C-662624A9275D}"/>
              </a:ext>
            </a:extLst>
          </p:cNvPr>
          <p:cNvCxnSpPr/>
          <p:nvPr/>
        </p:nvCxnSpPr>
        <p:spPr>
          <a:xfrm>
            <a:off x="3889332" y="3006247"/>
            <a:ext cx="237994" cy="1227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963963-9B18-F155-50F9-8E55793F325D}"/>
              </a:ext>
            </a:extLst>
          </p:cNvPr>
          <p:cNvCxnSpPr>
            <a:cxnSpLocks/>
          </p:cNvCxnSpPr>
          <p:nvPr/>
        </p:nvCxnSpPr>
        <p:spPr>
          <a:xfrm>
            <a:off x="3889332" y="3006247"/>
            <a:ext cx="1515649" cy="1814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18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4" y="365125"/>
            <a:ext cx="11781692" cy="1325563"/>
          </a:xfrm>
        </p:spPr>
        <p:txBody>
          <a:bodyPr>
            <a:normAutofit/>
          </a:bodyPr>
          <a:lstStyle/>
          <a:p>
            <a:r>
              <a:rPr lang="en-US" b="1" dirty="0"/>
              <a:t>Incremental queries are stateful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>
          <a:xfrm>
            <a:off x="5905480" y="2108713"/>
            <a:ext cx="749072" cy="6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maintains internal </a:t>
                </a:r>
                <a:r>
                  <a:rPr lang="en-US" b="1" dirty="0"/>
                  <a:t>state</a:t>
                </a:r>
                <a:r>
                  <a:rPr lang="en-US" dirty="0"/>
                  <a:t>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7238787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202726" y="2655277"/>
            <a:ext cx="893274" cy="5950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160848-27F7-F720-1DC9-67C1A56115D6}"/>
              </a:ext>
            </a:extLst>
          </p:cNvPr>
          <p:cNvCxnSpPr>
            <a:cxnSpLocks/>
          </p:cNvCxnSpPr>
          <p:nvPr/>
        </p:nvCxnSpPr>
        <p:spPr>
          <a:xfrm>
            <a:off x="4556922" y="2107232"/>
            <a:ext cx="724324" cy="14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FB6592-E65F-730E-16A4-B4851F1E79B4}"/>
              </a:ext>
            </a:extLst>
          </p:cNvPr>
          <p:cNvGrpSpPr/>
          <p:nvPr/>
        </p:nvGrpSpPr>
        <p:grpSpPr>
          <a:xfrm>
            <a:off x="2835244" y="1923247"/>
            <a:ext cx="1574156" cy="461665"/>
            <a:chOff x="3345083" y="365125"/>
            <a:chExt cx="1574156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F56B8-0D2A-D86C-C50A-44C165406152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E47918C-7552-A9C7-FBE1-C1FBDF28258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0F1B26C-58FA-5548-67FF-6F3AD97C9D97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7F646DD-F9B4-FEF4-3FDD-AF365801E833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C43853-C7F4-B7A2-2BE3-AF8C5F3F43EF}"/>
              </a:ext>
            </a:extLst>
          </p:cNvPr>
          <p:cNvGrpSpPr/>
          <p:nvPr/>
        </p:nvGrpSpPr>
        <p:grpSpPr>
          <a:xfrm>
            <a:off x="6654552" y="1884719"/>
            <a:ext cx="1574156" cy="461665"/>
            <a:chOff x="3345083" y="365125"/>
            <a:chExt cx="1574156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43B603-13FB-1BF5-B41C-F6C0A6734293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926482F-EA73-E440-FE79-CE55AB9DC58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21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442D646-1AB7-50B8-A7F8-47E5C30D48B1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89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38A7BB8-A915-4FB0-48F6-3E2297E05464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4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5E63C6-B40D-8DD1-F306-EABB9FA6EDF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905480" y="2108713"/>
            <a:ext cx="6359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847BFD00-9D38-3F8B-E729-7BB29187003C}"/>
                  </a:ext>
                </a:extLst>
              </p:cNvPr>
              <p:cNvSpPr/>
              <p:nvPr/>
            </p:nvSpPr>
            <p:spPr>
              <a:xfrm rot="5400000">
                <a:off x="5440445" y="1045729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847BFD00-9D38-3F8B-E729-7BB291870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440445" y="1045729"/>
                <a:ext cx="417834" cy="1397783"/>
              </a:xfrm>
              <a:prstGeom prst="upArrow">
                <a:avLst/>
              </a:prstGeom>
              <a:blipFill>
                <a:blip r:embed="rId12"/>
                <a:stretch>
                  <a:fillRect t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22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AB12-8978-3037-91B5-D1AA14C4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01"/>
            <a:ext cx="12192000" cy="172281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Automatic 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1880E-4370-5FE9-84E8-2DDB6FD9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0C575802-B2BA-C44E-56A1-885135B5A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3D1B59BA-E98C-7F2D-BE78-7987AC67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8BFC3794-6DAC-46D2-8F82-1D6D5D65BDC3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8BFC3794-6DAC-46D2-8F82-1D6D5D65B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768E8243-5AB0-1E82-BFFB-A04053AAB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28C7203E-2D89-4316-8245-D6414F047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CFC3ABF-7CB1-F4A9-593B-1E229785F794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CFC3ABF-7CB1-F4A9-593B-1E229785F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7FB837B-AE97-0568-E825-E2584D6465E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1D0DA-E2A1-404B-CAAF-F99FD12F280D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3686A48-014E-0A0D-072F-0945363039C6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3686A48-014E-0A0D-072F-094536303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905F606D-D3A1-BD95-EB0C-7CA97172E91C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905F606D-D3A1-BD95-EB0C-7CA97172E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close up of a cylinder&#10;&#10;Description automatically generated">
            <a:extLst>
              <a:ext uri="{FF2B5EF4-FFF2-40B4-BE49-F238E27FC236}">
                <a16:creationId xmlns:a16="http://schemas.microsoft.com/office/drawing/2014/main" id="{7014A629-72E2-5A19-6020-E43F9E9B1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1023" y="2408533"/>
            <a:ext cx="417834" cy="594253"/>
          </a:xfrm>
          <a:prstGeom prst="rect">
            <a:avLst/>
          </a:prstGeom>
        </p:spPr>
      </p:pic>
      <p:pic>
        <p:nvPicPr>
          <p:cNvPr id="16" name="Graphic 15" descr="Table with solid fill">
            <a:extLst>
              <a:ext uri="{FF2B5EF4-FFF2-40B4-BE49-F238E27FC236}">
                <a16:creationId xmlns:a16="http://schemas.microsoft.com/office/drawing/2014/main" id="{F253E168-A093-855C-6F8C-00DD3AEF5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1784" y="2231243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C43EF-F215-E8A9-19EE-5AB4A29A76F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776482" y="269399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87C540-2167-F006-7D75-994687B18543}"/>
                  </a:ext>
                </a:extLst>
              </p:cNvPr>
              <p:cNvSpPr/>
              <p:nvPr/>
            </p:nvSpPr>
            <p:spPr>
              <a:xfrm>
                <a:off x="8197950" y="24357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87C540-2167-F006-7D75-994687B18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950" y="2435759"/>
                <a:ext cx="732366" cy="516467"/>
              </a:xfrm>
              <a:prstGeom prst="rect">
                <a:avLst/>
              </a:prstGeom>
              <a:blipFill>
                <a:blip r:embed="rId10"/>
                <a:stretch>
                  <a:fillRect t="-1124" b="-2584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72BF43-7401-1DC5-F796-B1BFC59B658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930316" y="268844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498E4DDF-1A42-C185-C6C0-595A51D6D9B7}"/>
                  </a:ext>
                </a:extLst>
              </p:cNvPr>
              <p:cNvSpPr/>
              <p:nvPr/>
            </p:nvSpPr>
            <p:spPr>
              <a:xfrm>
                <a:off x="5942439" y="50977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498E4DDF-1A42-C185-C6C0-595A51D6D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39" y="50977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C9223BB3-DDE1-10A0-7204-2797DF55C4BC}"/>
                  </a:ext>
                </a:extLst>
              </p:cNvPr>
              <p:cNvSpPr/>
              <p:nvPr/>
            </p:nvSpPr>
            <p:spPr>
              <a:xfrm>
                <a:off x="9431782" y="50483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C9223BB3-DDE1-10A0-7204-2797DF55C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782" y="50483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CFEDE2-2A6A-BC23-5D61-46A2F86B698B}"/>
              </a:ext>
            </a:extLst>
          </p:cNvPr>
          <p:cNvCxnSpPr>
            <a:cxnSpLocks/>
          </p:cNvCxnSpPr>
          <p:nvPr/>
        </p:nvCxnSpPr>
        <p:spPr>
          <a:xfrm>
            <a:off x="7821663" y="5533151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DA020E-CB84-C017-0B4B-D2F473E0979C}"/>
                  </a:ext>
                </a:extLst>
              </p:cNvPr>
              <p:cNvSpPr/>
              <p:nvPr/>
            </p:nvSpPr>
            <p:spPr>
              <a:xfrm>
                <a:off x="8230900" y="5239617"/>
                <a:ext cx="732366" cy="5992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DA020E-CB84-C017-0B4B-D2F473E09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00" y="5239617"/>
                <a:ext cx="732366" cy="599276"/>
              </a:xfrm>
              <a:prstGeom prst="rect">
                <a:avLst/>
              </a:prstGeom>
              <a:blipFill>
                <a:blip r:embed="rId13"/>
                <a:stretch>
                  <a:fillRect b="-1650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19582A-3D8C-5E1E-500B-109D3D01EE4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963266" y="5539255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FF091F-9DBD-54C1-2736-EA457C993C00}"/>
              </a:ext>
            </a:extLst>
          </p:cNvPr>
          <p:cNvCxnSpPr>
            <a:cxnSpLocks/>
          </p:cNvCxnSpPr>
          <p:nvPr/>
        </p:nvCxnSpPr>
        <p:spPr>
          <a:xfrm flipV="1">
            <a:off x="7853103" y="5527601"/>
            <a:ext cx="287079" cy="11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91784F-4889-3272-6CEB-8E661F5C9CB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963266" y="5539255"/>
            <a:ext cx="347189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54843D6-1101-5BCC-7860-826219136595}"/>
              </a:ext>
            </a:extLst>
          </p:cNvPr>
          <p:cNvSpPr/>
          <p:nvPr/>
        </p:nvSpPr>
        <p:spPr>
          <a:xfrm>
            <a:off x="7743056" y="3798794"/>
            <a:ext cx="1777462" cy="594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E841578-BC01-DADE-E4C6-CF4C4002DD39}"/>
              </a:ext>
            </a:extLst>
          </p:cNvPr>
          <p:cNvSpPr/>
          <p:nvPr/>
        </p:nvSpPr>
        <p:spPr>
          <a:xfrm>
            <a:off x="8310282" y="3145643"/>
            <a:ext cx="620034" cy="594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D4CD4BC3-5A73-BC60-3EB8-F8575343B083}"/>
              </a:ext>
            </a:extLst>
          </p:cNvPr>
          <p:cNvSpPr/>
          <p:nvPr/>
        </p:nvSpPr>
        <p:spPr>
          <a:xfrm>
            <a:off x="8310282" y="4451945"/>
            <a:ext cx="620034" cy="594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EF1DBCAC-5183-D007-CDAD-AD1DFCD486E9}"/>
                  </a:ext>
                </a:extLst>
              </p:cNvPr>
              <p:cNvSpPr/>
              <p:nvPr/>
            </p:nvSpPr>
            <p:spPr>
              <a:xfrm>
                <a:off x="6094839" y="52501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EF1DBCAC-5183-D007-CDAD-AD1DFCD48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39" y="52501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8E1644D2-D699-5AEB-BC55-3A9173A62AD7}"/>
                  </a:ext>
                </a:extLst>
              </p:cNvPr>
              <p:cNvSpPr/>
              <p:nvPr/>
            </p:nvSpPr>
            <p:spPr>
              <a:xfrm>
                <a:off x="6247239" y="54025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8E1644D2-D699-5AEB-BC55-3A9173A62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239" y="54025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5B7F6494-9D53-BD91-B766-6CE8DD84B04E}"/>
                  </a:ext>
                </a:extLst>
              </p:cNvPr>
              <p:cNvSpPr/>
              <p:nvPr/>
            </p:nvSpPr>
            <p:spPr>
              <a:xfrm>
                <a:off x="6399639" y="55549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5B7F6494-9D53-BD91-B766-6CE8DD84B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639" y="55549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59740DCB-87DD-1705-5329-D4847CB994AB}"/>
                  </a:ext>
                </a:extLst>
              </p:cNvPr>
              <p:cNvSpPr/>
              <p:nvPr/>
            </p:nvSpPr>
            <p:spPr>
              <a:xfrm>
                <a:off x="9584182" y="52007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59740DCB-87DD-1705-5329-D4847CB99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182" y="52007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6E783FCC-2BE8-AB49-3D78-55C21CD9B6BB}"/>
                  </a:ext>
                </a:extLst>
              </p:cNvPr>
              <p:cNvSpPr/>
              <p:nvPr/>
            </p:nvSpPr>
            <p:spPr>
              <a:xfrm>
                <a:off x="9736582" y="53531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6E783FCC-2BE8-AB49-3D78-55C21CD9B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582" y="53531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69C5B8F8-3F82-71C3-1494-2E1BA3797E58}"/>
                  </a:ext>
                </a:extLst>
              </p:cNvPr>
              <p:cNvSpPr/>
              <p:nvPr/>
            </p:nvSpPr>
            <p:spPr>
              <a:xfrm>
                <a:off x="9888982" y="55055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69C5B8F8-3F82-71C3-1494-2E1BA3797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982" y="55055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3500BB29-7837-E14E-D933-2B423766D606}"/>
                  </a:ext>
                </a:extLst>
              </p:cNvPr>
              <p:cNvSpPr/>
              <p:nvPr/>
            </p:nvSpPr>
            <p:spPr>
              <a:xfrm rot="5400000">
                <a:off x="8402646" y="141846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3500BB29-7837-E14E-D933-2B423766D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402646" y="141846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A5CA4B77-384E-4E94-3941-9BEA19BE6C8B}"/>
                  </a:ext>
                </a:extLst>
              </p:cNvPr>
              <p:cNvSpPr/>
              <p:nvPr/>
            </p:nvSpPr>
            <p:spPr>
              <a:xfrm rot="5400000">
                <a:off x="8499639" y="5400886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A5CA4B77-384E-4E94-3941-9BEA19BE6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499639" y="5400886"/>
                <a:ext cx="417834" cy="1397783"/>
              </a:xfrm>
              <a:prstGeom prst="upArrow">
                <a:avLst/>
              </a:prstGeom>
              <a:blipFill>
                <a:blip r:embed="rId15"/>
                <a:stretch>
                  <a:fillRect t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36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ooden fence with a black background&#10;&#10;Description automatically generated">
            <a:extLst>
              <a:ext uri="{FF2B5EF4-FFF2-40B4-BE49-F238E27FC236}">
                <a16:creationId xmlns:a16="http://schemas.microsoft.com/office/drawing/2014/main" id="{E3C9E22F-2864-9475-204A-528FDF64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74" y="174073"/>
            <a:ext cx="3754596" cy="6367674"/>
          </a:xfrm>
          <a:prstGeom prst="rect">
            <a:avLst/>
          </a:prstGeom>
        </p:spPr>
      </p:pic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115222" y="174073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780869" y="1760699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4015071" y="1885474"/>
            <a:ext cx="6187720" cy="2800767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Incremental</a:t>
            </a:r>
          </a:p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115222" y="537737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  <p:pic>
        <p:nvPicPr>
          <p:cNvPr id="2" name="Picture 1" descr="Icon, funnel chart&#10;&#10;Description automatically generated">
            <a:extLst>
              <a:ext uri="{FF2B5EF4-FFF2-40B4-BE49-F238E27FC236}">
                <a16:creationId xmlns:a16="http://schemas.microsoft.com/office/drawing/2014/main" id="{28D632FD-AC76-DFBB-76B2-00F869D6A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90870" y="2031239"/>
            <a:ext cx="3040487" cy="3040487"/>
          </a:xfrm>
          <a:prstGeom prst="rect">
            <a:avLst/>
          </a:prstGeom>
        </p:spPr>
      </p:pic>
      <p:pic>
        <p:nvPicPr>
          <p:cNvPr id="5" name="Picture 4" descr="A diagram of a stream system&#10;&#10;Description automatically generated">
            <a:extLst>
              <a:ext uri="{FF2B5EF4-FFF2-40B4-BE49-F238E27FC236}">
                <a16:creationId xmlns:a16="http://schemas.microsoft.com/office/drawing/2014/main" id="{F5C9A6EA-A569-98A2-7120-D282E6AF6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" y="2109062"/>
            <a:ext cx="4784750" cy="3050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0FBA1-7330-10AC-DB0C-1E5D305736C0}"/>
              </a:ext>
            </a:extLst>
          </p:cNvPr>
          <p:cNvSpPr txBox="1"/>
          <p:nvPr/>
        </p:nvSpPr>
        <p:spPr>
          <a:xfrm>
            <a:off x="9560859" y="5265671"/>
            <a:ext cx="173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20804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5" grpId="0"/>
      <p:bldP spid="2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F5416-3C1A-466A-0D08-7BF78E6C2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E4366-37A8-026D-D269-E13D985D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E7D167-1EC6-7E91-374D-B503285B1AB2}"/>
              </a:ext>
            </a:extLst>
          </p:cNvPr>
          <p:cNvGrpSpPr/>
          <p:nvPr/>
        </p:nvGrpSpPr>
        <p:grpSpPr>
          <a:xfrm>
            <a:off x="8856612" y="1103960"/>
            <a:ext cx="2833738" cy="1796745"/>
            <a:chOff x="3687712" y="2399360"/>
            <a:chExt cx="4795306" cy="3040487"/>
          </a:xfrm>
        </p:grpSpPr>
        <p:pic>
          <p:nvPicPr>
            <p:cNvPr id="5" name="Picture 4" descr="Icon, funnel chart&#10;&#10;Description automatically generated">
              <a:extLst>
                <a:ext uri="{FF2B5EF4-FFF2-40B4-BE49-F238E27FC236}">
                  <a16:creationId xmlns:a16="http://schemas.microsoft.com/office/drawing/2014/main" id="{CA095B93-B508-A3DE-6E57-C0DFEBF9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575756" y="2399360"/>
              <a:ext cx="3040487" cy="3040487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52FB8AFD-B231-E31E-DEF5-63242D27C028}"/>
                </a:ext>
              </a:extLst>
            </p:cNvPr>
            <p:cNvSpPr/>
            <p:nvPr/>
          </p:nvSpPr>
          <p:spPr>
            <a:xfrm>
              <a:off x="3687712" y="4385971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66D99C7-F5BA-8D8D-2A2B-FF8C715347EC}"/>
                </a:ext>
              </a:extLst>
            </p:cNvPr>
            <p:cNvSpPr/>
            <p:nvPr/>
          </p:nvSpPr>
          <p:spPr>
            <a:xfrm>
              <a:off x="3687712" y="3780663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D948F15-B4FF-D8E8-EB27-BE0CF10C1805}"/>
                </a:ext>
              </a:extLst>
            </p:cNvPr>
            <p:cNvSpPr/>
            <p:nvPr/>
          </p:nvSpPr>
          <p:spPr>
            <a:xfrm>
              <a:off x="3687712" y="3157104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32B9C7EA-0A56-FDAB-5D7E-CAFB738AA2E5}"/>
                </a:ext>
              </a:extLst>
            </p:cNvPr>
            <p:cNvSpPr/>
            <p:nvPr/>
          </p:nvSpPr>
          <p:spPr>
            <a:xfrm>
              <a:off x="7263818" y="4049996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7C11614-8463-EB96-190E-AA276A50D568}"/>
                </a:ext>
              </a:extLst>
            </p:cNvPr>
            <p:cNvSpPr/>
            <p:nvPr/>
          </p:nvSpPr>
          <p:spPr>
            <a:xfrm>
              <a:off x="7263818" y="3426437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ABCF450-F3FB-D253-DD96-95B04BF157F5}"/>
                </a:ext>
              </a:extLst>
            </p:cNvPr>
            <p:cNvSpPr/>
            <p:nvPr/>
          </p:nvSpPr>
          <p:spPr>
            <a:xfrm>
              <a:off x="4527605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D92C61-0792-5191-DA76-F0C590DD6D05}"/>
                </a:ext>
              </a:extLst>
            </p:cNvPr>
            <p:cNvSpPr/>
            <p:nvPr/>
          </p:nvSpPr>
          <p:spPr>
            <a:xfrm>
              <a:off x="4321234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E2C7C6D-7209-0F7E-96F4-CB9C44FB3DE6}"/>
                </a:ext>
              </a:extLst>
            </p:cNvPr>
            <p:cNvSpPr/>
            <p:nvPr/>
          </p:nvSpPr>
          <p:spPr>
            <a:xfrm>
              <a:off x="4109676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F616CC2-FFEC-7876-C543-C8B52D0CE869}"/>
                </a:ext>
              </a:extLst>
            </p:cNvPr>
            <p:cNvSpPr/>
            <p:nvPr/>
          </p:nvSpPr>
          <p:spPr>
            <a:xfrm>
              <a:off x="3784555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2291A20-676E-697A-B1D6-419D1A44040E}"/>
                </a:ext>
              </a:extLst>
            </p:cNvPr>
            <p:cNvSpPr/>
            <p:nvPr/>
          </p:nvSpPr>
          <p:spPr>
            <a:xfrm>
              <a:off x="4468661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320149A-323E-921C-F485-23D1D8A7A2DF}"/>
                </a:ext>
              </a:extLst>
            </p:cNvPr>
            <p:cNvSpPr/>
            <p:nvPr/>
          </p:nvSpPr>
          <p:spPr>
            <a:xfrm>
              <a:off x="4267047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5BD35DF-7547-947D-6FB7-92FEE60A6A88}"/>
                </a:ext>
              </a:extLst>
            </p:cNvPr>
            <p:cNvSpPr/>
            <p:nvPr/>
          </p:nvSpPr>
          <p:spPr>
            <a:xfrm>
              <a:off x="3994530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A3A91FE-E2EF-C156-C801-461CB10C2432}"/>
                </a:ext>
              </a:extLst>
            </p:cNvPr>
            <p:cNvSpPr/>
            <p:nvPr/>
          </p:nvSpPr>
          <p:spPr>
            <a:xfrm>
              <a:off x="3994530" y="4533427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E1B6451-6CD8-E04B-927B-BA6BD6DD31F9}"/>
                </a:ext>
              </a:extLst>
            </p:cNvPr>
            <p:cNvSpPr/>
            <p:nvPr/>
          </p:nvSpPr>
          <p:spPr>
            <a:xfrm>
              <a:off x="4342348" y="4533427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CDE8CD6-3482-C612-1A17-6D277229ABCD}"/>
                </a:ext>
              </a:extLst>
            </p:cNvPr>
            <p:cNvSpPr/>
            <p:nvPr/>
          </p:nvSpPr>
          <p:spPr>
            <a:xfrm>
              <a:off x="7464643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E5456CD-1093-61F1-018B-89CFB27FCC2C}"/>
                </a:ext>
              </a:extLst>
            </p:cNvPr>
            <p:cNvSpPr/>
            <p:nvPr/>
          </p:nvSpPr>
          <p:spPr>
            <a:xfrm>
              <a:off x="7719654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98BFF9-563B-A595-9B6E-5FD467308AA9}"/>
                </a:ext>
              </a:extLst>
            </p:cNvPr>
            <p:cNvSpPr/>
            <p:nvPr/>
          </p:nvSpPr>
          <p:spPr>
            <a:xfrm>
              <a:off x="7992963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23AEAC6-1CF4-08CB-42B9-EC9101A585EA}"/>
                </a:ext>
              </a:extLst>
            </p:cNvPr>
            <p:cNvSpPr/>
            <p:nvPr/>
          </p:nvSpPr>
          <p:spPr>
            <a:xfrm>
              <a:off x="7584186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8429EA2-E3F4-B51D-579A-D9290CF42571}"/>
                </a:ext>
              </a:extLst>
            </p:cNvPr>
            <p:cNvSpPr/>
            <p:nvPr/>
          </p:nvSpPr>
          <p:spPr>
            <a:xfrm>
              <a:off x="7839197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15AE0E5-FA16-1313-CB4D-CD2037738195}"/>
                </a:ext>
              </a:extLst>
            </p:cNvPr>
            <p:cNvSpPr/>
            <p:nvPr/>
          </p:nvSpPr>
          <p:spPr>
            <a:xfrm>
              <a:off x="8052734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B914404-EF7B-1964-412A-254B82161476}"/>
              </a:ext>
            </a:extLst>
          </p:cNvPr>
          <p:cNvGrpSpPr/>
          <p:nvPr/>
        </p:nvGrpSpPr>
        <p:grpSpPr>
          <a:xfrm>
            <a:off x="440166" y="1277478"/>
            <a:ext cx="3443286" cy="1341108"/>
            <a:chOff x="842964" y="525261"/>
            <a:chExt cx="4538131" cy="1767534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E5C66EB0-F403-25F4-36BF-DA89A514F73B}"/>
                </a:ext>
              </a:extLst>
            </p:cNvPr>
            <p:cNvSpPr/>
            <p:nvPr/>
          </p:nvSpPr>
          <p:spPr>
            <a:xfrm>
              <a:off x="842964" y="1754128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72A45A4-E8BF-170B-2B10-AEBACF9420B3}"/>
                </a:ext>
              </a:extLst>
            </p:cNvPr>
            <p:cNvSpPr/>
            <p:nvPr/>
          </p:nvSpPr>
          <p:spPr>
            <a:xfrm>
              <a:off x="2082483" y="564115"/>
              <a:ext cx="2059093" cy="17286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Streaming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system</a:t>
              </a: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CE60462-FE3A-4673-D685-66161D7BF7E5}"/>
                </a:ext>
              </a:extLst>
            </p:cNvPr>
            <p:cNvSpPr/>
            <p:nvPr/>
          </p:nvSpPr>
          <p:spPr>
            <a:xfrm>
              <a:off x="842964" y="1148820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C3040BC7-717A-8CA0-78BF-844619FB0E7A}"/>
                </a:ext>
              </a:extLst>
            </p:cNvPr>
            <p:cNvSpPr/>
            <p:nvPr/>
          </p:nvSpPr>
          <p:spPr>
            <a:xfrm>
              <a:off x="842964" y="525261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5B00797E-EF60-AA54-8D26-0CEA49741540}"/>
                </a:ext>
              </a:extLst>
            </p:cNvPr>
            <p:cNvSpPr/>
            <p:nvPr/>
          </p:nvSpPr>
          <p:spPr>
            <a:xfrm>
              <a:off x="4161895" y="1418153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9C39B40C-AA57-8469-5DF6-4F643761F527}"/>
                </a:ext>
              </a:extLst>
            </p:cNvPr>
            <p:cNvSpPr/>
            <p:nvPr/>
          </p:nvSpPr>
          <p:spPr>
            <a:xfrm>
              <a:off x="4161895" y="794594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3218784-FFD9-D7F6-B7DE-B996B2A07226}"/>
                </a:ext>
              </a:extLst>
            </p:cNvPr>
            <p:cNvSpPr/>
            <p:nvPr/>
          </p:nvSpPr>
          <p:spPr>
            <a:xfrm>
              <a:off x="1682857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E96123B-580B-0A52-A823-5B934A2B357A}"/>
                </a:ext>
              </a:extLst>
            </p:cNvPr>
            <p:cNvSpPr/>
            <p:nvPr/>
          </p:nvSpPr>
          <p:spPr>
            <a:xfrm>
              <a:off x="1476486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7919CA5-FEDA-0945-88FF-2994F1EC289B}"/>
                </a:ext>
              </a:extLst>
            </p:cNvPr>
            <p:cNvSpPr/>
            <p:nvPr/>
          </p:nvSpPr>
          <p:spPr>
            <a:xfrm>
              <a:off x="1264928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A9435B9-4206-7B0A-6F90-4FB7D4801BB8}"/>
                </a:ext>
              </a:extLst>
            </p:cNvPr>
            <p:cNvSpPr/>
            <p:nvPr/>
          </p:nvSpPr>
          <p:spPr>
            <a:xfrm>
              <a:off x="939807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B83BA2-C326-2D19-213A-8E0661BFA049}"/>
                </a:ext>
              </a:extLst>
            </p:cNvPr>
            <p:cNvSpPr/>
            <p:nvPr/>
          </p:nvSpPr>
          <p:spPr>
            <a:xfrm>
              <a:off x="1623913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31D41B8-A0DC-AFDA-C855-84CF67D64DE5}"/>
                </a:ext>
              </a:extLst>
            </p:cNvPr>
            <p:cNvSpPr/>
            <p:nvPr/>
          </p:nvSpPr>
          <p:spPr>
            <a:xfrm>
              <a:off x="1422299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97C4206-ADD9-559F-A7D4-F2728C30D7E9}"/>
                </a:ext>
              </a:extLst>
            </p:cNvPr>
            <p:cNvSpPr/>
            <p:nvPr/>
          </p:nvSpPr>
          <p:spPr>
            <a:xfrm>
              <a:off x="1149782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5B9455D-1103-3951-AB49-85528F3F0C41}"/>
                </a:ext>
              </a:extLst>
            </p:cNvPr>
            <p:cNvSpPr/>
            <p:nvPr/>
          </p:nvSpPr>
          <p:spPr>
            <a:xfrm>
              <a:off x="1149782" y="190158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39DEA41-EFDF-F39F-BCBE-1BADF8E4E806}"/>
                </a:ext>
              </a:extLst>
            </p:cNvPr>
            <p:cNvSpPr/>
            <p:nvPr/>
          </p:nvSpPr>
          <p:spPr>
            <a:xfrm>
              <a:off x="1497600" y="190158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AA4F682-070A-4254-E6EA-0ECAE5202C38}"/>
                </a:ext>
              </a:extLst>
            </p:cNvPr>
            <p:cNvSpPr/>
            <p:nvPr/>
          </p:nvSpPr>
          <p:spPr>
            <a:xfrm>
              <a:off x="4362720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1E08F6E-DDFA-763E-EECC-BBFB18762110}"/>
                </a:ext>
              </a:extLst>
            </p:cNvPr>
            <p:cNvSpPr/>
            <p:nvPr/>
          </p:nvSpPr>
          <p:spPr>
            <a:xfrm>
              <a:off x="4617731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622C85A-5F99-5AE7-2879-3BABBBE0E530}"/>
                </a:ext>
              </a:extLst>
            </p:cNvPr>
            <p:cNvSpPr/>
            <p:nvPr/>
          </p:nvSpPr>
          <p:spPr>
            <a:xfrm>
              <a:off x="4891040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5EDC5F7-C743-CF12-D70E-8C1883E36181}"/>
                </a:ext>
              </a:extLst>
            </p:cNvPr>
            <p:cNvSpPr/>
            <p:nvPr/>
          </p:nvSpPr>
          <p:spPr>
            <a:xfrm>
              <a:off x="4482263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24BEE22-B07E-26CE-4054-9DDF492B0DFB}"/>
                </a:ext>
              </a:extLst>
            </p:cNvPr>
            <p:cNvSpPr/>
            <p:nvPr/>
          </p:nvSpPr>
          <p:spPr>
            <a:xfrm>
              <a:off x="4737274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B81C24F-30BC-430F-DEAB-DEA2D8BA54A1}"/>
                </a:ext>
              </a:extLst>
            </p:cNvPr>
            <p:cNvSpPr/>
            <p:nvPr/>
          </p:nvSpPr>
          <p:spPr>
            <a:xfrm>
              <a:off x="4950811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75" name="Picture 74" descr="Icon, funnel chart&#10;&#10;Description automatically generated">
            <a:extLst>
              <a:ext uri="{FF2B5EF4-FFF2-40B4-BE49-F238E27FC236}">
                <a16:creationId xmlns:a16="http://schemas.microsoft.com/office/drawing/2014/main" id="{6B422ACD-5FDD-4441-6891-39AD9F088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35991" y="1071085"/>
            <a:ext cx="1796745" cy="1796745"/>
          </a:xfrm>
          <a:prstGeom prst="rect">
            <a:avLst/>
          </a:prstGeom>
        </p:spPr>
      </p:pic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550EFDC-840B-A61C-410D-7CCA63DD5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246486"/>
              </p:ext>
            </p:extLst>
          </p:nvPr>
        </p:nvGraphicFramePr>
        <p:xfrm>
          <a:off x="0" y="3379044"/>
          <a:ext cx="12192001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29587">
                  <a:extLst>
                    <a:ext uri="{9D8B030D-6E8A-4147-A177-3AD203B41FA5}">
                      <a16:colId xmlns:a16="http://schemas.microsoft.com/office/drawing/2014/main" val="4232240753"/>
                    </a:ext>
                  </a:extLst>
                </a:gridCol>
                <a:gridCol w="3637770">
                  <a:extLst>
                    <a:ext uri="{9D8B030D-6E8A-4147-A177-3AD203B41FA5}">
                      <a16:colId xmlns:a16="http://schemas.microsoft.com/office/drawing/2014/main" val="682985725"/>
                    </a:ext>
                  </a:extLst>
                </a:gridCol>
                <a:gridCol w="4424644">
                  <a:extLst>
                    <a:ext uri="{9D8B030D-6E8A-4147-A177-3AD203B41FA5}">
                      <a16:colId xmlns:a16="http://schemas.microsoft.com/office/drawing/2014/main" val="211369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Streaming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Future Databases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97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Streams = (ordered)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1800" dirty="0"/>
                        <a:t> of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Tables =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1800" dirty="0"/>
                        <a:t> of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03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New events appear in streams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Rows are inserted/deleted/updated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35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Stream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3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Custom languages =&gt;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Computation changes infrequently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Queries and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04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Custom 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State in tables + indexes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2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High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94425"/>
                  </a:ext>
                </a:extLst>
              </a:tr>
            </a:tbl>
          </a:graphicData>
        </a:graphic>
      </p:graphicFrame>
      <p:pic>
        <p:nvPicPr>
          <p:cNvPr id="3" name="Picture 2" descr="A purple rectangular stamp with text&#10;&#10;AI-generated content may be incorrect.">
            <a:extLst>
              <a:ext uri="{FF2B5EF4-FFF2-40B4-BE49-F238E27FC236}">
                <a16:creationId xmlns:a16="http://schemas.microsoft.com/office/drawing/2014/main" id="{680E9037-FA67-BE77-2479-BC287E231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566" y1="46824" x2="31641" y2="59970"/>
                        <a14:foregroundMark x1="31445" y1="54357" x2="31348" y2="45495"/>
                        <a14:foregroundMark x1="31348" y1="45495" x2="32422" y2="58936"/>
                        <a14:foregroundMark x1="36230" y1="56425" x2="35352" y2="47710"/>
                        <a14:foregroundMark x1="40625" y1="48597" x2="44824" y2="56425"/>
                        <a14:foregroundMark x1="54395" y1="59084" x2="54102" y2="48154"/>
                        <a14:foregroundMark x1="60860" y1="50665" x2="61133" y2="48154"/>
                        <a14:foregroundMark x1="60059" y1="58050" x2="60860" y2="50665"/>
                        <a14:foregroundMark x1="63574" y1="55982" x2="61719" y2="55982"/>
                        <a14:foregroundMark x1="70703" y1="58493" x2="69824" y2="48744"/>
                        <a14:foregroundMark x1="78809" y1="50812" x2="81641" y2="46824"/>
                        <a14:foregroundMark x1="82227" y1="54653" x2="79883" y2="46972"/>
                        <a14:foregroundMark x1="89648" y1="51108" x2="89648" y2="47710"/>
                        <a14:foregroundMark x1="76172" y1="32644" x2="71191" y2="32644"/>
                        <a14:foregroundMark x1="20703" y1="58936" x2="19531" y2="47710"/>
                        <a14:foregroundMark x1="89355" y1="61152" x2="88867" y2="35894"/>
                        <a14:foregroundMark x1="11816" y1="67799" x2="11621" y2="46529"/>
                        <a14:foregroundMark x1="81641" y1="30871" x2="68457" y2="32201"/>
                        <a14:backgroundMark x1="35645" y1="26588" x2="53320" y2="11965"/>
                        <a14:backgroundMark x1="53320" y1="11965" x2="37012" y2="15066"/>
                        <a14:backgroundMark x1="12988" y1="15066" x2="72754" y2="10931"/>
                        <a14:backgroundMark x1="62402" y1="50665" x2="62402" y2="50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72" t="26247" r="6067" b="22773"/>
          <a:stretch/>
        </p:blipFill>
        <p:spPr>
          <a:xfrm rot="19404793">
            <a:off x="8159749" y="4313050"/>
            <a:ext cx="3714751" cy="14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6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, funnel chart&#10;&#10;Description automatically generated">
            <a:extLst>
              <a:ext uri="{FF2B5EF4-FFF2-40B4-BE49-F238E27FC236}">
                <a16:creationId xmlns:a16="http://schemas.microsoft.com/office/drawing/2014/main" id="{F647EAF2-80AF-9E9D-2AA2-9A2A923DD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94293" y="2914078"/>
            <a:ext cx="1668994" cy="16689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0BDA-5949-9657-2E1B-68114612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240D650-A871-A977-A1F4-9C3A9F68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341" y="88138"/>
            <a:ext cx="10170457" cy="753737"/>
          </a:xfrm>
        </p:spPr>
        <p:txBody>
          <a:bodyPr>
            <a:noAutofit/>
          </a:bodyPr>
          <a:lstStyle/>
          <a:p>
            <a:r>
              <a:rPr lang="en-US" sz="5400" b="1" dirty="0"/>
              <a:t>Unified systems = streams and data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872261-313B-7BD0-5E73-CE6143A81EE2}"/>
              </a:ext>
            </a:extLst>
          </p:cNvPr>
          <p:cNvGrpSpPr/>
          <p:nvPr/>
        </p:nvGrpSpPr>
        <p:grpSpPr>
          <a:xfrm>
            <a:off x="1762157" y="946407"/>
            <a:ext cx="8537007" cy="5808201"/>
            <a:chOff x="1762157" y="946407"/>
            <a:chExt cx="8537007" cy="580820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354D43C-3277-B93B-F1F3-24F3EC80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9694" y="946407"/>
              <a:ext cx="1357223" cy="6151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AC3AC5F-A484-7CA5-F155-D2D4D58B0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78715" y="1532773"/>
              <a:ext cx="641884" cy="65630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9E96C9F-8155-51A5-89B7-7D944FFE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46596" y="1942503"/>
              <a:ext cx="1756860" cy="52572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CD46EDE-3DF8-45EB-826E-39C5AFA1C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81593" y="3326541"/>
              <a:ext cx="1917571" cy="397653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99FB145-BA48-EADA-7FF0-D473147D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6596" y="3385798"/>
              <a:ext cx="1140201" cy="33949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C0A72D2-787B-1180-3DF7-F8C2CEFE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762157" y="4552114"/>
              <a:ext cx="2241299" cy="54045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1D94088D-6DE9-7F42-63C0-F656F744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54176" y="5419076"/>
              <a:ext cx="790206" cy="645521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55F10D1-DA2B-37C5-7FCE-87F9637B7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66962" y="5621572"/>
              <a:ext cx="823505" cy="443025"/>
            </a:xfrm>
            <a:prstGeom prst="rect">
              <a:avLst/>
            </a:prstGeom>
          </p:spPr>
        </p:pic>
        <p:pic>
          <p:nvPicPr>
            <p:cNvPr id="26" name="Picture 25" descr="A logo with a blue circle and a blue circle with a blue circle and a blue circle with a blue circle with a blue circle with a white circle with a blue circle with a blue circle with&#10;&#10;AI-generated content may be incorrect.">
              <a:extLst>
                <a:ext uri="{FF2B5EF4-FFF2-40B4-BE49-F238E27FC236}">
                  <a16:creationId xmlns:a16="http://schemas.microsoft.com/office/drawing/2014/main" id="{C69C97C0-2BC7-BD9B-61E3-BA501388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978" y="1077136"/>
              <a:ext cx="706628" cy="753737"/>
            </a:xfrm>
            <a:prstGeom prst="rect">
              <a:avLst/>
            </a:prstGeom>
          </p:spPr>
        </p:pic>
        <p:pic>
          <p:nvPicPr>
            <p:cNvPr id="28" name="Picture 27" descr="A blue hexagon with white dots and a logo&#10;&#10;AI-generated content may be incorrect.">
              <a:extLst>
                <a:ext uri="{FF2B5EF4-FFF2-40B4-BE49-F238E27FC236}">
                  <a16:creationId xmlns:a16="http://schemas.microsoft.com/office/drawing/2014/main" id="{5BFA3647-9DDD-784A-7078-56662F7C6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3120" y="4240578"/>
              <a:ext cx="856945" cy="986666"/>
            </a:xfrm>
            <a:prstGeom prst="rect">
              <a:avLst/>
            </a:prstGeom>
          </p:spPr>
        </p:pic>
        <p:pic>
          <p:nvPicPr>
            <p:cNvPr id="32" name="Picture 31" descr="A logo of a company&#10;&#10;AI-generated content may be incorrect.">
              <a:extLst>
                <a:ext uri="{FF2B5EF4-FFF2-40B4-BE49-F238E27FC236}">
                  <a16:creationId xmlns:a16="http://schemas.microsoft.com/office/drawing/2014/main" id="{5DA531DE-7168-93FD-554F-55756D460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764" y="5760002"/>
              <a:ext cx="1929536" cy="994606"/>
            </a:xfrm>
            <a:prstGeom prst="rect">
              <a:avLst/>
            </a:prstGeom>
          </p:spPr>
        </p:pic>
        <p:sp>
          <p:nvSpPr>
            <p:cNvPr id="34" name="Arrow: Up-Down 33">
              <a:extLst>
                <a:ext uri="{FF2B5EF4-FFF2-40B4-BE49-F238E27FC236}">
                  <a16:creationId xmlns:a16="http://schemas.microsoft.com/office/drawing/2014/main" id="{1D88EA57-53ED-C683-A2F0-8C9405847E32}"/>
                </a:ext>
              </a:extLst>
            </p:cNvPr>
            <p:cNvSpPr/>
            <p:nvPr/>
          </p:nvSpPr>
          <p:spPr>
            <a:xfrm>
              <a:off x="5692702" y="1698171"/>
              <a:ext cx="403297" cy="1308419"/>
            </a:xfrm>
            <a:prstGeom prst="upDownArrow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row: Up-Down 34">
              <a:extLst>
                <a:ext uri="{FF2B5EF4-FFF2-40B4-BE49-F238E27FC236}">
                  <a16:creationId xmlns:a16="http://schemas.microsoft.com/office/drawing/2014/main" id="{7292CAFB-0A37-9FA0-2E70-07D9DB6AE361}"/>
                </a:ext>
              </a:extLst>
            </p:cNvPr>
            <p:cNvSpPr/>
            <p:nvPr/>
          </p:nvSpPr>
          <p:spPr>
            <a:xfrm>
              <a:off x="5851884" y="4451583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Up-Down 35">
              <a:extLst>
                <a:ext uri="{FF2B5EF4-FFF2-40B4-BE49-F238E27FC236}">
                  <a16:creationId xmlns:a16="http://schemas.microsoft.com/office/drawing/2014/main" id="{18DA1129-1E9F-3662-AE79-20AD568A685D}"/>
                </a:ext>
              </a:extLst>
            </p:cNvPr>
            <p:cNvSpPr/>
            <p:nvPr/>
          </p:nvSpPr>
          <p:spPr>
            <a:xfrm rot="16200000">
              <a:off x="4168794" y="2760203"/>
              <a:ext cx="403297" cy="1539275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Up-Down 36">
              <a:extLst>
                <a:ext uri="{FF2B5EF4-FFF2-40B4-BE49-F238E27FC236}">
                  <a16:creationId xmlns:a16="http://schemas.microsoft.com/office/drawing/2014/main" id="{150C7FFA-4038-9F8A-CC2E-3B87181BCD78}"/>
                </a:ext>
              </a:extLst>
            </p:cNvPr>
            <p:cNvSpPr/>
            <p:nvPr/>
          </p:nvSpPr>
          <p:spPr>
            <a:xfrm rot="16200000">
              <a:off x="7277287" y="2760203"/>
              <a:ext cx="403297" cy="1539275"/>
            </a:xfrm>
            <a:prstGeom prst="upDownArrow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Up-Down 37">
              <a:extLst>
                <a:ext uri="{FF2B5EF4-FFF2-40B4-BE49-F238E27FC236}">
                  <a16:creationId xmlns:a16="http://schemas.microsoft.com/office/drawing/2014/main" id="{62BAC108-189A-2236-2D3C-0CA7A8AED1C9}"/>
                </a:ext>
              </a:extLst>
            </p:cNvPr>
            <p:cNvSpPr/>
            <p:nvPr/>
          </p:nvSpPr>
          <p:spPr>
            <a:xfrm rot="2466075">
              <a:off x="6907170" y="1856196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Up-Down 40">
              <a:extLst>
                <a:ext uri="{FF2B5EF4-FFF2-40B4-BE49-F238E27FC236}">
                  <a16:creationId xmlns:a16="http://schemas.microsoft.com/office/drawing/2014/main" id="{8302B2D3-12D3-27C9-6A59-8B4D26530A59}"/>
                </a:ext>
              </a:extLst>
            </p:cNvPr>
            <p:cNvSpPr/>
            <p:nvPr/>
          </p:nvSpPr>
          <p:spPr>
            <a:xfrm rot="2466075">
              <a:off x="4564928" y="4243834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row: Up-Down 41">
              <a:extLst>
                <a:ext uri="{FF2B5EF4-FFF2-40B4-BE49-F238E27FC236}">
                  <a16:creationId xmlns:a16="http://schemas.microsoft.com/office/drawing/2014/main" id="{CE3AFDF8-1A4A-E49F-79B2-5EDB00D49C13}"/>
                </a:ext>
              </a:extLst>
            </p:cNvPr>
            <p:cNvSpPr/>
            <p:nvPr/>
          </p:nvSpPr>
          <p:spPr>
            <a:xfrm rot="9031410">
              <a:off x="4778194" y="1739053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row: Up-Down 42">
              <a:extLst>
                <a:ext uri="{FF2B5EF4-FFF2-40B4-BE49-F238E27FC236}">
                  <a16:creationId xmlns:a16="http://schemas.microsoft.com/office/drawing/2014/main" id="{227C58AA-2169-771F-610A-DB06F16D210B}"/>
                </a:ext>
              </a:extLst>
            </p:cNvPr>
            <p:cNvSpPr/>
            <p:nvPr/>
          </p:nvSpPr>
          <p:spPr>
            <a:xfrm rot="9031410">
              <a:off x="6779825" y="4348194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Up-Down 43">
              <a:extLst>
                <a:ext uri="{FF2B5EF4-FFF2-40B4-BE49-F238E27FC236}">
                  <a16:creationId xmlns:a16="http://schemas.microsoft.com/office/drawing/2014/main" id="{79554820-B015-CB9C-41FF-F2BCA2ADC072}"/>
                </a:ext>
              </a:extLst>
            </p:cNvPr>
            <p:cNvSpPr/>
            <p:nvPr/>
          </p:nvSpPr>
          <p:spPr>
            <a:xfrm rot="6777635">
              <a:off x="7102780" y="3590595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Up-Down 47">
              <a:extLst>
                <a:ext uri="{FF2B5EF4-FFF2-40B4-BE49-F238E27FC236}">
                  <a16:creationId xmlns:a16="http://schemas.microsoft.com/office/drawing/2014/main" id="{9FB1D2A3-A779-B644-6373-32340217D416}"/>
                </a:ext>
              </a:extLst>
            </p:cNvPr>
            <p:cNvSpPr/>
            <p:nvPr/>
          </p:nvSpPr>
          <p:spPr>
            <a:xfrm rot="3777094">
              <a:off x="4375200" y="3624476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Up-Down 48">
              <a:extLst>
                <a:ext uri="{FF2B5EF4-FFF2-40B4-BE49-F238E27FC236}">
                  <a16:creationId xmlns:a16="http://schemas.microsoft.com/office/drawing/2014/main" id="{D7A2556A-5891-8535-01A9-A609BE80DD95}"/>
                </a:ext>
              </a:extLst>
            </p:cNvPr>
            <p:cNvSpPr/>
            <p:nvPr/>
          </p:nvSpPr>
          <p:spPr>
            <a:xfrm rot="6777635">
              <a:off x="4311379" y="2230577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p-Down 49">
              <a:extLst>
                <a:ext uri="{FF2B5EF4-FFF2-40B4-BE49-F238E27FC236}">
                  <a16:creationId xmlns:a16="http://schemas.microsoft.com/office/drawing/2014/main" id="{9F5EBDB2-3EA4-A82B-FC8F-90322FF8FE8E}"/>
                </a:ext>
              </a:extLst>
            </p:cNvPr>
            <p:cNvSpPr/>
            <p:nvPr/>
          </p:nvSpPr>
          <p:spPr>
            <a:xfrm rot="2466075">
              <a:off x="4946489" y="4442402"/>
              <a:ext cx="403297" cy="1308419"/>
            </a:xfrm>
            <a:prstGeom prst="upDownArrow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B4EC7E5-9117-C2B1-0077-0FBD9339F83D}"/>
              </a:ext>
            </a:extLst>
          </p:cNvPr>
          <p:cNvSpPr txBox="1"/>
          <p:nvPr/>
        </p:nvSpPr>
        <p:spPr>
          <a:xfrm>
            <a:off x="7977982" y="2904038"/>
            <a:ext cx="214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Streaming updates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E72775-D4AF-DF16-9B32-8266CB951F55}"/>
              </a:ext>
            </a:extLst>
          </p:cNvPr>
          <p:cNvSpPr txBox="1"/>
          <p:nvPr/>
        </p:nvSpPr>
        <p:spPr>
          <a:xfrm>
            <a:off x="7464246" y="2325044"/>
            <a:ext cx="22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Batch-style updates</a:t>
            </a:r>
          </a:p>
        </p:txBody>
      </p:sp>
    </p:spTree>
    <p:extLst>
      <p:ext uri="{BB962C8B-B14F-4D97-AF65-F5344CB8AC3E}">
        <p14:creationId xmlns:p14="http://schemas.microsoft.com/office/powerpoint/2010/main" val="184456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CDDD-A5C2-0530-3DCB-AEFBF354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030" y="1"/>
            <a:ext cx="8198770" cy="1066800"/>
          </a:xfrm>
        </p:spPr>
        <p:txBody>
          <a:bodyPr>
            <a:normAutofit/>
          </a:bodyPr>
          <a:lstStyle/>
          <a:p>
            <a:r>
              <a:rPr lang="en-US" sz="6600" b="1" dirty="0"/>
              <a:t>No compromises!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3C08-69AF-3088-9AA2-9335818A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8" y="2124765"/>
            <a:ext cx="11425434" cy="4596710"/>
          </a:xfrm>
          <a:noFill/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Any</a:t>
            </a:r>
            <a:r>
              <a:rPr lang="en-US" sz="3200" dirty="0"/>
              <a:t> SQL </a:t>
            </a:r>
            <a:r>
              <a:rPr lang="en-US" sz="3200" dirty="0">
                <a:solidFill>
                  <a:srgbClr val="FF0000"/>
                </a:solidFill>
              </a:rPr>
              <a:t>queries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Any</a:t>
            </a:r>
            <a:r>
              <a:rPr lang="en-US" sz="3200" dirty="0"/>
              <a:t> mix of </a:t>
            </a:r>
            <a:r>
              <a:rPr lang="en-US" sz="3200" dirty="0">
                <a:solidFill>
                  <a:srgbClr val="FF0000"/>
                </a:solidFill>
              </a:rPr>
              <a:t>data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sources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Any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changes</a:t>
            </a:r>
            <a:r>
              <a:rPr lang="en-US" sz="3200" dirty="0"/>
              <a:t> to tables/streams, inputs/outputs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Incremental</a:t>
            </a:r>
            <a:r>
              <a:rPr lang="en-US" sz="3200" dirty="0"/>
              <a:t> (effort = size of change)</a:t>
            </a:r>
          </a:p>
          <a:p>
            <a:r>
              <a:rPr lang="en-US" sz="3200" dirty="0"/>
              <a:t>Computations on </a:t>
            </a:r>
            <a:r>
              <a:rPr lang="en-US" sz="3200" dirty="0">
                <a:solidFill>
                  <a:srgbClr val="FF0000"/>
                </a:solidFill>
              </a:rPr>
              <a:t>unbounded</a:t>
            </a:r>
            <a:r>
              <a:rPr lang="en-US" sz="3200" dirty="0"/>
              <a:t> streams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C390B-8D6A-BA79-083B-5E76EA53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close up of a diamond&#10;&#10;Description automatically generated">
            <a:extLst>
              <a:ext uri="{FF2B5EF4-FFF2-40B4-BE49-F238E27FC236}">
                <a16:creationId xmlns:a16="http://schemas.microsoft.com/office/drawing/2014/main" id="{66E83EED-C4B4-B3EB-EEEB-BA66CEC7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r="2693"/>
          <a:stretch/>
        </p:blipFill>
        <p:spPr>
          <a:xfrm>
            <a:off x="7683500" y="2412252"/>
            <a:ext cx="4620632" cy="27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2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>
            <a:normAutofit/>
          </a:bodyPr>
          <a:lstStyle/>
          <a:p>
            <a:r>
              <a:rPr lang="en-US" sz="6000" b="1" dirty="0"/>
              <a:t>The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1" y="1958542"/>
            <a:ext cx="6394943" cy="3848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DBSP: Automatic Incremental View Maintenance for Rich Query Languages</a:t>
            </a:r>
            <a:r>
              <a:rPr lang="en-US" dirty="0">
                <a:hlinkClick r:id="rId2"/>
              </a:rPr>
              <a:t> </a:t>
            </a:r>
            <a:br>
              <a:rPr lang="en-US" dirty="0"/>
            </a:br>
            <a:r>
              <a:rPr lang="en-US" dirty="0"/>
              <a:t>Mihai Budiu, Tej Chajed, Frank McSherry, Leonid Ryzhyk, Val Tannen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hlinkClick r:id="rId3"/>
              </a:rPr>
              <a:t>github.com/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feldera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/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feldera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4031C079-B23A-E018-D134-D0DBFC65E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22" b="19946"/>
          <a:stretch/>
        </p:blipFill>
        <p:spPr>
          <a:xfrm>
            <a:off x="4547032" y="3269562"/>
            <a:ext cx="2173201" cy="1226391"/>
          </a:xfrm>
          <a:prstGeom prst="rect">
            <a:avLst/>
          </a:prstGeom>
        </p:spPr>
      </p:pic>
      <p:sp>
        <p:nvSpPr>
          <p:cNvPr id="7" name="Star: 12 Points 6">
            <a:extLst>
              <a:ext uri="{FF2B5EF4-FFF2-40B4-BE49-F238E27FC236}">
                <a16:creationId xmlns:a16="http://schemas.microsoft.com/office/drawing/2014/main" id="{A7DAD6C7-4CCA-5D88-7F58-7A7E9782EA69}"/>
              </a:ext>
            </a:extLst>
          </p:cNvPr>
          <p:cNvSpPr/>
          <p:nvPr/>
        </p:nvSpPr>
        <p:spPr>
          <a:xfrm>
            <a:off x="7427037" y="1958542"/>
            <a:ext cx="1807731" cy="1473892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Best paper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award</a:t>
            </a:r>
          </a:p>
        </p:txBody>
      </p:sp>
      <p:sp>
        <p:nvSpPr>
          <p:cNvPr id="9" name="Star: 12 Points 8">
            <a:extLst>
              <a:ext uri="{FF2B5EF4-FFF2-40B4-BE49-F238E27FC236}">
                <a16:creationId xmlns:a16="http://schemas.microsoft.com/office/drawing/2014/main" id="{BC014720-4537-86EC-B967-10578C4EFDF7}"/>
              </a:ext>
            </a:extLst>
          </p:cNvPr>
          <p:cNvSpPr/>
          <p:nvPr/>
        </p:nvSpPr>
        <p:spPr>
          <a:xfrm>
            <a:off x="9136291" y="1656699"/>
            <a:ext cx="2240374" cy="1863914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ACM SIGMOD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2024 Research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Highlights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Award</a:t>
            </a:r>
          </a:p>
        </p:txBody>
      </p:sp>
      <p:pic>
        <p:nvPicPr>
          <p:cNvPr id="10" name="Picture 9" descr="A red and white sign with white letters&#10;&#10;Description automatically generated">
            <a:extLst>
              <a:ext uri="{FF2B5EF4-FFF2-40B4-BE49-F238E27FC236}">
                <a16:creationId xmlns:a16="http://schemas.microsoft.com/office/drawing/2014/main" id="{BA2A371F-BB0F-D2D2-FE32-E468F2B87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912" y="4675808"/>
            <a:ext cx="1516118" cy="11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0EAD28-AD7B-EA87-F3B3-F140F5CC8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53" r="16772"/>
          <a:stretch/>
        </p:blipFill>
        <p:spPr>
          <a:xfrm>
            <a:off x="8116268" y="681037"/>
            <a:ext cx="3535981" cy="5156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39707-99C0-EF56-3935-09813D47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4C284-D1F0-DD02-C987-F358B92A5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2176367"/>
            <a:ext cx="11036300" cy="400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 Introduction</a:t>
            </a:r>
          </a:p>
          <a:p>
            <a:pPr marL="0" indent="0">
              <a:buNone/>
            </a:pPr>
            <a:r>
              <a:rPr lang="en-US" sz="4400" dirty="0"/>
              <a:t>+Incremental computation</a:t>
            </a:r>
          </a:p>
          <a:p>
            <a:pPr marL="0" indent="0">
              <a:buNone/>
            </a:pPr>
            <a:r>
              <a:rPr lang="en-US" sz="4400" dirty="0"/>
              <a:t>+Changes </a:t>
            </a:r>
          </a:p>
          <a:p>
            <a:pPr marL="0" indent="0">
              <a:buNone/>
            </a:pPr>
            <a:r>
              <a:rPr lang="en-US" sz="4400" dirty="0"/>
              <a:t>+Streams </a:t>
            </a:r>
          </a:p>
          <a:p>
            <a:pPr marL="0" indent="0">
              <a:buNone/>
            </a:pPr>
            <a:r>
              <a:rPr lang="en-US" sz="4400" dirty="0"/>
              <a:t>=Streaming databases</a:t>
            </a:r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3F208-E3E7-F7C5-B37A-35DAB9D5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F832EE-30F4-C42B-2E8D-E86142F9F5BD}"/>
              </a:ext>
            </a:extLst>
          </p:cNvPr>
          <p:cNvCxnSpPr/>
          <p:nvPr/>
        </p:nvCxnSpPr>
        <p:spPr>
          <a:xfrm>
            <a:off x="222250" y="5048250"/>
            <a:ext cx="6076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378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6537</TotalTime>
  <Words>1268</Words>
  <Application>Microsoft Office PowerPoint</Application>
  <PresentationFormat>Widescreen</PresentationFormat>
  <Paragraphs>451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Unifying databases and  streaming systems</vt:lpstr>
      <vt:lpstr>Mihai Budiu - Short bio</vt:lpstr>
      <vt:lpstr>Streaming</vt:lpstr>
      <vt:lpstr>PowerPoint Presentation</vt:lpstr>
      <vt:lpstr>PowerPoint Presentation</vt:lpstr>
      <vt:lpstr>Unified systems = streams and data</vt:lpstr>
      <vt:lpstr>No compromises!</vt:lpstr>
      <vt:lpstr>The science</vt:lpstr>
      <vt:lpstr>Presentation Outline</vt:lpstr>
      <vt:lpstr>1. Incremental  computation</vt:lpstr>
      <vt:lpstr>A database and a query</vt:lpstr>
      <vt:lpstr>Keep the result up-to-date</vt:lpstr>
      <vt:lpstr>Incremental computation</vt:lpstr>
      <vt:lpstr>Incremental View Maintenance</vt:lpstr>
      <vt:lpstr>2. Changes</vt:lpstr>
      <vt:lpstr>What is a change?</vt:lpstr>
      <vt:lpstr>Changes should be first class-objects!</vt:lpstr>
      <vt:lpstr>Z-sets = tables + weights</vt:lpstr>
      <vt:lpstr>A standard table is a Z-set too!</vt:lpstr>
      <vt:lpstr>Z-sets are magic</vt:lpstr>
      <vt:lpstr>Z-sets could be everywhere!</vt:lpstr>
      <vt:lpstr>Data lakes could use Z-sets too!</vt:lpstr>
      <vt:lpstr>3. Streams</vt:lpstr>
      <vt:lpstr>Streams</vt:lpstr>
      <vt:lpstr>Some interesting streams</vt:lpstr>
      <vt:lpstr>Stream computations</vt:lpstr>
      <vt:lpstr>Views = stream computations</vt:lpstr>
      <vt:lpstr>Stream Integration</vt:lpstr>
      <vt:lpstr>Stream integration</vt:lpstr>
      <vt:lpstr>What is new?</vt:lpstr>
      <vt:lpstr>Computing changes</vt:lpstr>
      <vt:lpstr>How to compute   〖 Q〗^Δ      in 3 easy steps </vt:lpstr>
      <vt:lpstr>Build automatically Q^Δ from Q</vt:lpstr>
      <vt:lpstr>Why hasn’t anyone done this yet?</vt:lpstr>
      <vt:lpstr>Beyond SQL</vt:lpstr>
      <vt:lpstr>PowerPoint Presentation</vt:lpstr>
      <vt:lpstr>Demo try.feldera.com</vt:lpstr>
      <vt:lpstr>Core ideas</vt:lpstr>
      <vt:lpstr>PowerPoint Presentation</vt:lpstr>
      <vt:lpstr>Incremental View Maintenance Service</vt:lpstr>
      <vt:lpstr>PowerPoint Presentation</vt:lpstr>
      <vt:lpstr>PowerPoint Presentation</vt:lpstr>
      <vt:lpstr>Database queries work on Z-sets!</vt:lpstr>
      <vt:lpstr>Incremental queries are stateful streaming systems</vt:lpstr>
      <vt:lpstr>Automatic Incremental View Maintenance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4</cp:revision>
  <dcterms:created xsi:type="dcterms:W3CDTF">2021-06-30T23:48:55Z</dcterms:created>
  <dcterms:modified xsi:type="dcterms:W3CDTF">2025-06-04T12:12:31Z</dcterms:modified>
</cp:coreProperties>
</file>